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0" y="-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277110" y="1803400"/>
            <a:ext cx="7645400" cy="175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0"/>
              </a:lnSpc>
              <a:spcAft>
                <a:spcPts val="0"/>
              </a:spcAft>
            </a:pPr>
            <a:r>
              <a:rPr lang="en-US" sz="5000" spc="240">
                <a:solidFill>
                  <a:srgbClr val="000000"/>
                </a:solidFill>
                <a:latin typeface="Tahoma" panose="02020603050405020304" pitchFamily="2"/>
              </a:rPr>
              <a:t>Stevens Point Area Public </a:t>
            </a:r>
          </a:p>
          <a:p>
            <a:pPr marL="0" marR="0" indent="0" algn="ctr">
              <a:lnSpc>
                <a:spcPts val="6100"/>
              </a:lnSpc>
              <a:spcBef>
                <a:spcPts val="425"/>
              </a:spcBef>
              <a:spcAft>
                <a:spcPts val="1220"/>
              </a:spcAft>
            </a:pPr>
            <a:r>
              <a:rPr lang="en-US" sz="5000" spc="260">
                <a:solidFill>
                  <a:srgbClr val="000000"/>
                </a:solidFill>
                <a:latin typeface="Tahoma" panose="02020603050405020304" pitchFamily="2"/>
              </a:rPr>
              <a:t>School District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277110" y="3556635"/>
            <a:ext cx="7645400" cy="503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0000"/>
          </a:bodyPr>
          <a:lstStyle/>
          <a:p>
            <a:pPr marL="0" marR="0" indent="0" algn="ctr">
              <a:lnSpc>
                <a:spcPts val="2800"/>
              </a:lnSpc>
              <a:spcAft>
                <a:spcPts val="595"/>
              </a:spcAft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My Stop Application </a:t>
            </a:r>
            <a:r>
              <a:rPr lang="en-US" sz="2600" spc="35">
                <a:solidFill>
                  <a:srgbClr val="000000"/>
                </a:solidFill>
                <a:latin typeface="Calibri" panose="02020603050405020304" pitchFamily="1"/>
              </a:rPr>
              <a:t>– </a:t>
            </a: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Google/Droid Download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/>
          <p:cNvSpPr>
            <a:spLocks noGrp="1"/>
          </p:cNvSpPr>
          <p:nvPr>
            <p:ph type="body" idx="10"/>
          </p:nvPr>
        </p:nvSpPr>
        <p:spPr>
          <a:xfrm>
            <a:off x="911860" y="406400"/>
            <a:ext cx="5029200" cy="1273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My Stop Google/Droid </a:t>
            </a:r>
          </a:p>
          <a:p>
            <a:pPr marL="45720" marR="0" indent="0" algn="l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911860" y="1680210"/>
            <a:ext cx="5029200" cy="4936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1290" rIns="0" bIns="0" anchor="t"/>
          <a:lstStyle/>
          <a:p>
            <a:pPr marL="45720" marR="0" indent="18288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app will provide a </a:t>
            </a:r>
          </a:p>
          <a:p>
            <a:pPr marL="228600" marR="0" indent="0" algn="just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listing schools that use this </a:t>
            </a:r>
          </a:p>
          <a:p>
            <a:pPr marL="228600" marR="0" indent="0" algn="just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service, you will have to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scrowl down till you see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Stevens Point Area Public </a:t>
            </a:r>
          </a:p>
          <a:p>
            <a:pPr marL="228600" marR="0" indent="0" algn="just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School District </a:t>
            </a:r>
          </a:p>
          <a:p>
            <a:pPr marL="228600" marR="0" indent="0" algn="just">
              <a:lnSpc>
                <a:spcPts val="3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(Wisconsin), you will </a:t>
            </a:r>
          </a:p>
          <a:p>
            <a:pPr marL="228600" marR="0" indent="0" algn="just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tap/click on that and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should highlight and then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733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click on ok at the bottom.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911860" y="330200"/>
            <a:ext cx="5029200" cy="1350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4572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My Stop Google/Droid </a:t>
            </a:r>
          </a:p>
          <a:p>
            <a:pPr marL="45720" marR="0" indent="0" algn="l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911860" y="1680210"/>
            <a:ext cx="5029200" cy="5114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45720" marR="0" indent="18288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Once the app is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0">
                <a:solidFill>
                  <a:srgbClr val="000000"/>
                </a:solidFill>
                <a:latin typeface="Tahoma" panose="02020603050405020304" pitchFamily="2"/>
              </a:rPr>
              <a:t>downloaded and Stevens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Point Area School District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has been assigned to your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app, the app will provide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you the main screen as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1783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shown in the right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72"/>
          <p:cNvSpPr>
            <a:spLocks noGrp="1"/>
          </p:cNvSpPr>
          <p:nvPr>
            <p:ph type="body" idx="10"/>
          </p:nvPr>
        </p:nvSpPr>
        <p:spPr>
          <a:xfrm>
            <a:off x="911860" y="406400"/>
            <a:ext cx="5029200" cy="1273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My Stop Google/Droid </a:t>
            </a:r>
          </a:p>
          <a:p>
            <a:pPr marL="45720" marR="0" indent="0" algn="l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911860" y="1680210"/>
            <a:ext cx="5029200" cy="4974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45720" marR="0" indent="18288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The userid that will be used is </a:t>
            </a: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the student’s First Name.Last </a:t>
            </a: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Name </a:t>
            </a:r>
          </a:p>
          <a:p>
            <a:pPr marL="45720" marR="0" indent="0" algn="ctr">
              <a:lnSpc>
                <a:spcPts val="3000"/>
              </a:lnSpc>
              <a:spcBef>
                <a:spcPts val="100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An Example is John.Doe </a:t>
            </a:r>
          </a:p>
          <a:p>
            <a:pPr marL="45720" marR="0" indent="182880" algn="l">
              <a:lnSpc>
                <a:spcPts val="3000"/>
              </a:lnSpc>
              <a:spcBef>
                <a:spcPts val="501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The password for this will be </a:t>
            </a: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the home phone number that </a:t>
            </a: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is associated with your </a:t>
            </a: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7625"/>
              </a:spcAft>
            </a:pP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students information.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948055" y="698500"/>
            <a:ext cx="10058400" cy="969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4600"/>
              </a:lnSpc>
              <a:spcAft>
                <a:spcPts val="2995"/>
              </a:spcAft>
            </a:pPr>
            <a:r>
              <a:rPr lang="en-US" sz="3700" spc="150">
                <a:solidFill>
                  <a:srgbClr val="000000"/>
                </a:solidFill>
                <a:latin typeface="Tahoma" panose="02020603050405020304" pitchFamily="2"/>
              </a:rPr>
              <a:t>My Stop Google/Droid Download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948055" y="1668145"/>
            <a:ext cx="10058400" cy="2357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/>
          <a:lstStyle/>
          <a:p>
            <a:pPr marL="0" marR="0" indent="22860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Students with siblings have been tied/paired together. </a:t>
            </a:r>
          </a:p>
          <a:p>
            <a:pPr marL="0" marR="0" indent="228600" algn="just">
              <a:lnSpc>
                <a:spcPts val="3000"/>
              </a:lnSpc>
              <a:spcBef>
                <a:spcPts val="504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35">
                <a:solidFill>
                  <a:srgbClr val="000000"/>
                </a:solidFill>
                <a:latin typeface="Tahoma" panose="02020603050405020304" pitchFamily="2"/>
              </a:rPr>
              <a:t>If you have any questions concerning the application, please do not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35">
                <a:solidFill>
                  <a:srgbClr val="000000"/>
                </a:solidFill>
                <a:latin typeface="Tahoma" panose="02020603050405020304" pitchFamily="2"/>
              </a:rPr>
              <a:t>hesitate to contact Transportation at 715-345-5477 or by email at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50"/>
              </a:spcAft>
            </a:pPr>
            <a:r>
              <a:rPr lang="en-US" sz="2350" u="sng" spc="75">
                <a:solidFill>
                  <a:srgbClr val="0000FF"/>
                </a:solidFill>
                <a:latin typeface="Tahoma" panose="02020603050405020304" pitchFamily="2"/>
              </a:rPr>
              <a:t>transportation@pointschools.net</a:t>
            </a:r>
            <a:r>
              <a:rPr lang="en-US" sz="100" spc="75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8055" y="0"/>
            <a:ext cx="4660900" cy="1588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9255" rIns="0" bIns="0" anchor="t">
            <a:normAutofit fontScale="90000"/>
          </a:bodyPr>
          <a:lstStyle/>
          <a:p>
            <a:pPr marL="0" marR="0" indent="0" algn="r">
              <a:lnSpc>
                <a:spcPts val="5000"/>
              </a:lnSpc>
              <a:spcAft>
                <a:spcPts val="0"/>
              </a:spcAft>
            </a:pPr>
            <a:r>
              <a:rPr lang="en-US" sz="3700" spc="105">
                <a:solidFill>
                  <a:srgbClr val="0E0B06"/>
                </a:solidFill>
                <a:latin typeface="Tahoma" panose="02020603050405020304" pitchFamily="2"/>
              </a:rPr>
              <a:t>My Stop Download </a:t>
            </a:r>
            <a:r>
              <a:rPr lang="en-US" sz="4750" spc="105">
                <a:solidFill>
                  <a:srgbClr val="0E0B06"/>
                </a:solidFill>
                <a:latin typeface="Calibri Light" panose="02020603050405020304" pitchFamily="1"/>
              </a:rPr>
              <a:t>– </a:t>
            </a:r>
          </a:p>
          <a:p>
            <a:pPr marL="137160" marR="0" indent="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spc="135">
                <a:solidFill>
                  <a:srgbClr val="0E0B06"/>
                </a:solidFill>
                <a:latin typeface="Tahoma" panose="02020603050405020304" pitchFamily="2"/>
              </a:rPr>
              <a:t>Google/Droid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48055" y="1588135"/>
            <a:ext cx="4660900" cy="5269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2730" rIns="0" bIns="0" anchor="t"/>
          <a:lstStyle/>
          <a:p>
            <a:pPr marL="0" marR="0" indent="22860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E0B06"/>
                </a:solidFill>
                <a:latin typeface="Tahoma" panose="02020603050405020304" pitchFamily="2"/>
              </a:rPr>
              <a:t>To install the MyStop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>
                <a:solidFill>
                  <a:srgbClr val="0E0B06"/>
                </a:solidFill>
                <a:latin typeface="Tahoma" panose="02020603050405020304" pitchFamily="2"/>
              </a:rPr>
              <a:t>Application on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>
                <a:solidFill>
                  <a:srgbClr val="0E0B06"/>
                </a:solidFill>
                <a:latin typeface="Tahoma" panose="02020603050405020304" pitchFamily="2"/>
              </a:rPr>
              <a:t>Google/Droid phones,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E0B06"/>
                </a:solidFill>
                <a:latin typeface="Tahoma" panose="02020603050405020304" pitchFamily="2"/>
              </a:rPr>
              <a:t>please go to the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>
                <a:solidFill>
                  <a:srgbClr val="0E0B06"/>
                </a:solidFill>
                <a:latin typeface="Tahoma" panose="02020603050405020304" pitchFamily="2"/>
              </a:rPr>
              <a:t>Google/Play Store, Here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E0B06"/>
                </a:solidFill>
                <a:latin typeface="Tahoma" panose="02020603050405020304" pitchFamily="2"/>
              </a:rPr>
              <a:t>is an example of what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>
                <a:solidFill>
                  <a:srgbClr val="0E0B06"/>
                </a:solidFill>
                <a:latin typeface="Tahoma" panose="02020603050405020304" pitchFamily="2"/>
              </a:rPr>
              <a:t>the App Store icon looks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15320"/>
              </a:spcAft>
            </a:pPr>
            <a:r>
              <a:rPr lang="en-US" sz="2400" spc="-40">
                <a:solidFill>
                  <a:srgbClr val="0E0B06"/>
                </a:solidFill>
                <a:latin typeface="Tahoma" panose="02020603050405020304" pitchFamily="2"/>
              </a:rPr>
              <a:t>like.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853440" y="114300"/>
            <a:ext cx="5054600" cy="170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6385" rIns="0" bIns="0" anchor="t"/>
          <a:lstStyle/>
          <a:p>
            <a:pPr marL="9144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110">
                <a:solidFill>
                  <a:srgbClr val="000000"/>
                </a:solidFill>
                <a:latin typeface="Tahoma" panose="02020603050405020304" pitchFamily="2"/>
              </a:rPr>
              <a:t>My Stop Google/Droid </a:t>
            </a:r>
          </a:p>
          <a:p>
            <a:pPr marL="91440" marR="0" indent="0" algn="l">
              <a:lnSpc>
                <a:spcPts val="4500"/>
              </a:lnSpc>
              <a:spcBef>
                <a:spcPts val="180"/>
              </a:spcBef>
              <a:spcAft>
                <a:spcPts val="1805"/>
              </a:spcAft>
            </a:pPr>
            <a:r>
              <a:rPr lang="en-US" sz="3700" spc="114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853440" y="1814830"/>
            <a:ext cx="5054600" cy="4712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9385" rIns="0" bIns="0" anchor="t"/>
          <a:lstStyle/>
          <a:p>
            <a:pPr marL="0" marR="0" indent="18288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35">
                <a:solidFill>
                  <a:srgbClr val="000000"/>
                </a:solidFill>
                <a:latin typeface="Tahoma" panose="02020603050405020304" pitchFamily="2"/>
              </a:rPr>
              <a:t>Once you are in the </a:t>
            </a:r>
          </a:p>
          <a:p>
            <a:pPr marL="18288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15">
                <a:solidFill>
                  <a:srgbClr val="000000"/>
                </a:solidFill>
                <a:latin typeface="Tahoma" panose="02020603050405020304" pitchFamily="2"/>
              </a:rPr>
              <a:t>Google Play Store, go </a:t>
            </a:r>
          </a:p>
          <a:p>
            <a:pPr marL="18288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45">
                <a:solidFill>
                  <a:srgbClr val="000000"/>
                </a:solidFill>
                <a:latin typeface="Tahoma" panose="02020603050405020304" pitchFamily="2"/>
              </a:rPr>
              <a:t>to the top where </a:t>
            </a:r>
          </a:p>
          <a:p>
            <a:pPr marL="18288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02020603050405020304" pitchFamily="2"/>
              </a:rPr>
              <a:t>there is a search bar </a:t>
            </a:r>
          </a:p>
          <a:p>
            <a:pPr marL="0" marR="0" indent="182880" algn="just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20">
                <a:solidFill>
                  <a:srgbClr val="000000"/>
                </a:solidFill>
                <a:latin typeface="Tahoma" panose="02020603050405020304" pitchFamily="2"/>
              </a:rPr>
              <a:t>At the search bar, </a:t>
            </a:r>
          </a:p>
          <a:p>
            <a:pPr marL="182880" marR="0" indent="0" algn="just">
              <a:lnSpc>
                <a:spcPts val="3000"/>
              </a:lnSpc>
              <a:spcBef>
                <a:spcPts val="0"/>
              </a:spcBef>
              <a:spcAft>
                <a:spcPts val="16625"/>
              </a:spcAft>
            </a:pPr>
            <a:r>
              <a:rPr lang="en-US" sz="2350" spc="65">
                <a:solidFill>
                  <a:srgbClr val="000000"/>
                </a:solidFill>
                <a:latin typeface="Tahoma" panose="02020603050405020304" pitchFamily="2"/>
              </a:rPr>
              <a:t>type MyStop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899160" y="407670"/>
            <a:ext cx="5005070" cy="576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700" spc="110">
                <a:solidFill>
                  <a:srgbClr val="000000"/>
                </a:solidFill>
                <a:latin typeface="Tahoma" panose="02020603050405020304" pitchFamily="2"/>
              </a:rPr>
              <a:t>My Stop Google/Droid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99160" y="984250"/>
            <a:ext cx="4959350" cy="596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4572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700" spc="114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899160" y="1581150"/>
            <a:ext cx="4959350" cy="3591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985" rIns="0" bIns="0" anchor="t"/>
          <a:lstStyle/>
          <a:p>
            <a:pPr marL="45720" marR="0" indent="22860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20">
                <a:solidFill>
                  <a:srgbClr val="000000"/>
                </a:solidFill>
                <a:latin typeface="Tahoma" panose="02020603050405020304" pitchFamily="2"/>
              </a:rPr>
              <a:t>Google/Play Store will </a:t>
            </a:r>
          </a:p>
          <a:p>
            <a:pPr marL="2743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come up with several </a:t>
            </a:r>
          </a:p>
          <a:p>
            <a:pPr marL="2743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choices for the app. </a:t>
            </a:r>
          </a:p>
          <a:p>
            <a:pPr marL="45720" marR="0" indent="228600" algn="just">
              <a:lnSpc>
                <a:spcPts val="3000"/>
              </a:lnSpc>
              <a:spcBef>
                <a:spcPts val="502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The App that you </a:t>
            </a:r>
          </a:p>
          <a:p>
            <a:pPr marL="2743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would like to down </a:t>
            </a:r>
          </a:p>
          <a:p>
            <a:pPr marL="274320" marR="0" indent="0" algn="just">
              <a:lnSpc>
                <a:spcPts val="3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load is Versatrans My </a:t>
            </a:r>
          </a:p>
          <a:p>
            <a:pPr marL="2743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Tahoma" panose="02020603050405020304" pitchFamily="2"/>
              </a:rPr>
              <a:t>Stop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48055" y="330200"/>
            <a:ext cx="5257800" cy="1350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140">
                <a:solidFill>
                  <a:srgbClr val="040303"/>
                </a:solidFill>
                <a:latin typeface="Tahoma" panose="02020603050405020304" pitchFamily="2"/>
              </a:rPr>
              <a:t>My Stop Google/Droid </a:t>
            </a:r>
          </a:p>
          <a:p>
            <a:pPr marL="0" marR="0" indent="0" algn="l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>
                <a:solidFill>
                  <a:srgbClr val="040303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948055" y="1680210"/>
            <a:ext cx="5257800" cy="4961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0" marR="0" indent="2286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40303"/>
                </a:solidFill>
                <a:latin typeface="Tahoma" panose="02020603050405020304" pitchFamily="2"/>
              </a:rPr>
              <a:t>Once you select the Versatrans My </a:t>
            </a: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40303"/>
                </a:solidFill>
                <a:latin typeface="Tahoma" panose="02020603050405020304" pitchFamily="2"/>
              </a:rPr>
              <a:t>Stop, the Install Screen will appear, </a:t>
            </a: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28700"/>
              </a:spcAft>
            </a:pPr>
            <a:r>
              <a:rPr lang="en-US" sz="2400" spc="0">
                <a:solidFill>
                  <a:srgbClr val="040303"/>
                </a:solidFill>
                <a:latin typeface="Tahoma" panose="02020603050405020304" pitchFamily="2"/>
              </a:rPr>
              <a:t>like the one shown to the right.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48055" y="330200"/>
            <a:ext cx="5029200" cy="1350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140">
                <a:solidFill>
                  <a:srgbClr val="040303"/>
                </a:solidFill>
                <a:latin typeface="Tahoma" panose="02020603050405020304" pitchFamily="2"/>
              </a:rPr>
              <a:t>My Stop Google/Droid </a:t>
            </a:r>
          </a:p>
          <a:p>
            <a:pPr marL="0" marR="0" indent="0" algn="l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>
                <a:solidFill>
                  <a:srgbClr val="040303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48055" y="1680210"/>
            <a:ext cx="5029200" cy="4771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0" marR="0" indent="22860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40303"/>
                </a:solidFill>
                <a:latin typeface="Tahoma" panose="02020603050405020304" pitchFamily="2"/>
              </a:rPr>
              <a:t>After clicking install, it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>
                <a:solidFill>
                  <a:srgbClr val="040303"/>
                </a:solidFill>
                <a:latin typeface="Tahoma" panose="02020603050405020304" pitchFamily="2"/>
              </a:rPr>
              <a:t>will show you a warning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40303"/>
                </a:solidFill>
                <a:latin typeface="Tahoma" panose="02020603050405020304" pitchFamily="2"/>
              </a:rPr>
              <a:t>message or message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40303"/>
                </a:solidFill>
                <a:latin typeface="Tahoma" panose="02020603050405020304" pitchFamily="2"/>
              </a:rPr>
              <a:t>saying these are the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>
                <a:solidFill>
                  <a:srgbClr val="040303"/>
                </a:solidFill>
                <a:latin typeface="Tahoma" panose="02020603050405020304" pitchFamily="2"/>
              </a:rPr>
              <a:t>items that the app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40303"/>
                </a:solidFill>
                <a:latin typeface="Tahoma" panose="02020603050405020304" pitchFamily="2"/>
              </a:rPr>
              <a:t>needs access to. </a:t>
            </a:r>
          </a:p>
          <a:p>
            <a:pPr marL="0" marR="0" indent="228600" algn="just">
              <a:lnSpc>
                <a:spcPts val="3000"/>
              </a:lnSpc>
              <a:spcBef>
                <a:spcPts val="1010"/>
              </a:spcBef>
              <a:spcAft>
                <a:spcPts val="14090"/>
              </a:spcAft>
              <a:buFont typeface="Symbol"/>
              <a:buChar char="·"/>
            </a:pPr>
            <a:r>
              <a:rPr lang="en-US" sz="2400" spc="10">
                <a:solidFill>
                  <a:srgbClr val="040303"/>
                </a:solidFill>
                <a:latin typeface="Tahoma" panose="02020603050405020304" pitchFamily="2"/>
              </a:rPr>
              <a:t>Click on Accept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911860" y="330200"/>
            <a:ext cx="5029200" cy="1350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4572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My Stop Google/Droid </a:t>
            </a:r>
          </a:p>
          <a:p>
            <a:pPr marL="45720" marR="0" indent="0" algn="l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911860" y="1680210"/>
            <a:ext cx="5029200" cy="4580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45720" marR="0" indent="18288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After hitting accept,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Play store will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download the app to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your Google/Droid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phone, as shown in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0">
                <a:solidFill>
                  <a:srgbClr val="000000"/>
                </a:solidFill>
                <a:latin typeface="Tahoma" panose="02020603050405020304" pitchFamily="2"/>
              </a:rPr>
              <a:t>the picture to the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13580"/>
              </a:spcAft>
            </a:pPr>
            <a:r>
              <a:rPr lang="en-US" sz="2400" spc="-25">
                <a:solidFill>
                  <a:srgbClr val="000000"/>
                </a:solidFill>
                <a:latin typeface="Tahoma" panose="02020603050405020304" pitchFamily="2"/>
              </a:rPr>
              <a:t>right.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911860" y="215900"/>
            <a:ext cx="5029200" cy="1464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785" rIns="0" bIns="0" anchor="t"/>
          <a:lstStyle/>
          <a:p>
            <a:pPr marL="4572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120">
                <a:solidFill>
                  <a:srgbClr val="0D0B06"/>
                </a:solidFill>
                <a:latin typeface="Tahoma" panose="02020603050405020304" pitchFamily="2"/>
              </a:rPr>
              <a:t>My Stop Google/Droid </a:t>
            </a:r>
          </a:p>
          <a:p>
            <a:pPr marL="45720" marR="0" indent="0" algn="l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>
                <a:solidFill>
                  <a:srgbClr val="0D0B06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11860" y="1680210"/>
            <a:ext cx="5029200" cy="4822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020" rIns="0" bIns="0" anchor="t"/>
          <a:lstStyle/>
          <a:p>
            <a:pPr marL="45720" marR="0" indent="18288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30">
                <a:solidFill>
                  <a:srgbClr val="0D0B06"/>
                </a:solidFill>
                <a:latin typeface="Tahoma" panose="02020603050405020304" pitchFamily="2"/>
              </a:rPr>
              <a:t>Once the Download is </a:t>
            </a:r>
          </a:p>
          <a:p>
            <a:pPr marL="228600" marR="0" indent="0" algn="just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30">
                <a:solidFill>
                  <a:srgbClr val="0D0B06"/>
                </a:solidFill>
                <a:latin typeface="Tahoma" panose="02020603050405020304" pitchFamily="2"/>
              </a:rPr>
              <a:t>completed, the My Stop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D0B06"/>
                </a:solidFill>
                <a:latin typeface="Tahoma" panose="02020603050405020304" pitchFamily="2"/>
              </a:rPr>
              <a:t>Icon will appear in your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0">
                <a:solidFill>
                  <a:srgbClr val="0D0B06"/>
                </a:solidFill>
                <a:latin typeface="Tahoma" panose="02020603050405020304" pitchFamily="2"/>
              </a:rPr>
              <a:t>App menu </a:t>
            </a:r>
          </a:p>
          <a:p>
            <a:pPr marL="45720" marR="0" indent="18288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20">
                <a:solidFill>
                  <a:srgbClr val="0D0B06"/>
                </a:solidFill>
                <a:latin typeface="Tahoma" panose="02020603050405020304" pitchFamily="2"/>
              </a:rPr>
              <a:t>The My Stop app looks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>
                <a:solidFill>
                  <a:srgbClr val="0D0B06"/>
                </a:solidFill>
                <a:latin typeface="Tahoma" panose="02020603050405020304" pitchFamily="2"/>
              </a:rPr>
              <a:t>will look like this on your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35">
                <a:solidFill>
                  <a:srgbClr val="0D0B06"/>
                </a:solidFill>
                <a:latin typeface="Tahoma" panose="02020603050405020304" pitchFamily="2"/>
              </a:rPr>
              <a:t>Google/Droid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11495"/>
              </a:spcAft>
            </a:pPr>
            <a:r>
              <a:rPr lang="en-US" sz="2400" spc="40">
                <a:solidFill>
                  <a:srgbClr val="0D0B06"/>
                </a:solidFill>
                <a:latin typeface="Tahoma" panose="02020603050405020304" pitchFamily="2"/>
              </a:rPr>
              <a:t>smartphone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911860" y="241300"/>
            <a:ext cx="5029200" cy="1438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9385" rIns="0" bIns="0" anchor="t"/>
          <a:lstStyle/>
          <a:p>
            <a:pPr marL="4572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My Stop Google/Droid </a:t>
            </a:r>
          </a:p>
          <a:p>
            <a:pPr marL="45720" marR="0" indent="0" algn="l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911860" y="1680210"/>
            <a:ext cx="5029200" cy="4898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45720" marR="0" indent="18288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Once download and </a:t>
            </a:r>
          </a:p>
          <a:p>
            <a:pPr marL="228600" marR="0" indent="0" algn="just">
              <a:lnSpc>
                <a:spcPts val="3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app is on your phone, </a:t>
            </a:r>
          </a:p>
          <a:p>
            <a:pPr marL="228600" marR="0" indent="0" algn="just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press on the app and it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will take you to this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Tahoma" panose="02020603050405020304" pitchFamily="2"/>
              </a:rPr>
              <a:t>screen. </a:t>
            </a:r>
          </a:p>
          <a:p>
            <a:pPr marL="45720" marR="0" indent="182880" algn="just">
              <a:lnSpc>
                <a:spcPts val="3000"/>
              </a:lnSpc>
              <a:spcBef>
                <a:spcPts val="102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Tap on the label that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Tahoma" panose="02020603050405020304" pitchFamily="2"/>
              </a:rPr>
              <a:t>says “Tap to select a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12075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school district”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286000" y="914400"/>
            <a:ext cx="7645400" cy="175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6000"/>
              </a:lnSpc>
              <a:spcAft>
                <a:spcPts val="0"/>
              </a:spcAft>
            </a:pPr>
            <a:r>
              <a:rPr lang="en-US" sz="5000" b="1" spc="240" dirty="0" smtClean="0">
                <a:solidFill>
                  <a:srgbClr val="000000"/>
                </a:solidFill>
                <a:latin typeface="Tahoma" panose="02020603050405020304" pitchFamily="2"/>
              </a:rPr>
              <a:t>North Fond </a:t>
            </a:r>
            <a:r>
              <a:rPr lang="en-US" sz="5000" b="1" spc="240" dirty="0" smtClean="0">
                <a:solidFill>
                  <a:srgbClr val="000000"/>
                </a:solidFill>
                <a:latin typeface="Tahoma" panose="02020603050405020304" pitchFamily="2"/>
              </a:rPr>
              <a:t>du Lac</a:t>
            </a:r>
            <a:endParaRPr lang="en-US" sz="5000" b="1" spc="24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marR="0" indent="0" algn="ctr">
              <a:lnSpc>
                <a:spcPts val="6100"/>
              </a:lnSpc>
              <a:spcBef>
                <a:spcPts val="425"/>
              </a:spcBef>
              <a:spcAft>
                <a:spcPts val="1220"/>
              </a:spcAft>
            </a:pPr>
            <a:r>
              <a:rPr lang="en-US" sz="5000" b="1" spc="260" dirty="0">
                <a:solidFill>
                  <a:srgbClr val="000000"/>
                </a:solidFill>
                <a:latin typeface="Tahoma" panose="02020603050405020304" pitchFamily="2"/>
              </a:rPr>
              <a:t>School District</a:t>
            </a:r>
            <a:r>
              <a:rPr lang="en-US" sz="5000" spc="26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pic>
        <p:nvPicPr>
          <p:cNvPr id="6" name="Picture 5" descr="Finished Cabrini B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5084074" cy="299923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362200" y="2773045"/>
            <a:ext cx="7645400" cy="503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7500"/>
          </a:bodyPr>
          <a:lstStyle/>
          <a:p>
            <a:pPr marL="0" marR="0" indent="0" algn="ctr">
              <a:lnSpc>
                <a:spcPts val="2800"/>
              </a:lnSpc>
              <a:spcAft>
                <a:spcPts val="595"/>
              </a:spcAft>
            </a:pPr>
            <a:r>
              <a:rPr lang="en-US" sz="2050" b="1" spc="35" dirty="0">
                <a:solidFill>
                  <a:srgbClr val="000000"/>
                </a:solidFill>
                <a:latin typeface="Tahoma" panose="02020603050405020304" pitchFamily="2"/>
              </a:rPr>
              <a:t>My Stop </a:t>
            </a:r>
            <a:r>
              <a:rPr lang="en-US" sz="2050" spc="35" dirty="0">
                <a:solidFill>
                  <a:srgbClr val="000000"/>
                </a:solidFill>
                <a:latin typeface="Tahoma" panose="02020603050405020304" pitchFamily="2"/>
              </a:rPr>
              <a:t>Application </a:t>
            </a:r>
            <a:r>
              <a:rPr lang="en-US" sz="2600" spc="35" dirty="0">
                <a:solidFill>
                  <a:srgbClr val="000000"/>
                </a:solidFill>
                <a:latin typeface="Calibri" panose="02020603050405020304" pitchFamily="1"/>
              </a:rPr>
              <a:t>– </a:t>
            </a:r>
            <a:r>
              <a:rPr lang="en-US" sz="2600" spc="35" dirty="0" smtClean="0">
                <a:solidFill>
                  <a:srgbClr val="000000"/>
                </a:solidFill>
                <a:latin typeface="Calibri" panose="02020603050405020304" pitchFamily="1"/>
              </a:rPr>
              <a:t> </a:t>
            </a:r>
            <a:r>
              <a:rPr lang="en-US" sz="2050" spc="35" dirty="0" smtClean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  <a:r>
              <a:rPr lang="en-US" sz="2050" spc="35" dirty="0" err="1" smtClean="0">
                <a:solidFill>
                  <a:srgbClr val="000000"/>
                </a:solidFill>
                <a:latin typeface="Tahoma" panose="02020603050405020304" pitchFamily="2"/>
              </a:rPr>
              <a:t>Instuctions</a:t>
            </a:r>
            <a:endParaRPr lang="en-US" sz="2050" spc="35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455" y="463550"/>
            <a:ext cx="5293995" cy="6147435"/>
          </a:xfrm>
          <a:prstGeom prst="rect">
            <a:avLst/>
          </a:prstGeom>
        </p:spPr>
      </p:pic>
      <p:sp>
        <p:nvSpPr>
          <p:cNvPr id="61" name="Text Placeholder 60"/>
          <p:cNvSpPr>
            <a:spLocks noGrp="1"/>
          </p:cNvSpPr>
          <p:nvPr>
            <p:ph type="body" idx="10"/>
          </p:nvPr>
        </p:nvSpPr>
        <p:spPr>
          <a:xfrm>
            <a:off x="911860" y="406400"/>
            <a:ext cx="5029200" cy="2108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700" b="1" spc="120" dirty="0">
                <a:solidFill>
                  <a:srgbClr val="000000"/>
                </a:solidFill>
                <a:latin typeface="Tahoma" panose="02020603050405020304" pitchFamily="2"/>
              </a:rPr>
              <a:t>My </a:t>
            </a:r>
            <a:r>
              <a:rPr lang="en-US" sz="3700" b="1" spc="120" dirty="0" smtClean="0">
                <a:solidFill>
                  <a:srgbClr val="000000"/>
                </a:solidFill>
                <a:latin typeface="Tahoma" panose="02020603050405020304" pitchFamily="2"/>
              </a:rPr>
              <a:t>Stop</a:t>
            </a:r>
          </a:p>
          <a:p>
            <a:pPr marL="45720" marR="0" indent="0" algn="ctr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 dirty="0" smtClean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  <a:endParaRPr lang="en-US" sz="3700" spc="114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911860" y="2667000"/>
            <a:ext cx="5029200" cy="3949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1290" rIns="0" bIns="0" anchor="t"/>
          <a:lstStyle/>
          <a:p>
            <a:pPr marL="45720" marR="0" indent="182880" algn="just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lang="en-US" sz="2400" spc="10" dirty="0" smtClean="0">
                <a:solidFill>
                  <a:srgbClr val="000000"/>
                </a:solidFill>
                <a:latin typeface="Tahoma" panose="02020603050405020304" pitchFamily="2"/>
              </a:rPr>
              <a:t>The App will provide a </a:t>
            </a:r>
            <a:r>
              <a:rPr lang="en-US" sz="2400" spc="5" dirty="0" smtClean="0">
                <a:solidFill>
                  <a:srgbClr val="000000"/>
                </a:solidFill>
                <a:latin typeface="Tahoma" panose="02020603050405020304" pitchFamily="2"/>
              </a:rPr>
              <a:t>listing of schools that use this service, </a:t>
            </a:r>
            <a:r>
              <a:rPr lang="en-US" sz="2400" spc="15" dirty="0" smtClean="0">
                <a:solidFill>
                  <a:srgbClr val="000000"/>
                </a:solidFill>
                <a:latin typeface="Tahoma" panose="02020603050405020304" pitchFamily="2"/>
              </a:rPr>
              <a:t>scroll down the list until you see </a:t>
            </a:r>
            <a:r>
              <a:rPr lang="en-US" sz="2400" b="1" spc="10" dirty="0" smtClean="0">
                <a:solidFill>
                  <a:srgbClr val="000000"/>
                </a:solidFill>
                <a:latin typeface="Tahoma" panose="02020603050405020304" pitchFamily="2"/>
              </a:rPr>
              <a:t>Fond du Lac </a:t>
            </a:r>
            <a:r>
              <a:rPr lang="en-US" sz="2400" b="1" spc="15" dirty="0" smtClean="0">
                <a:solidFill>
                  <a:srgbClr val="000000"/>
                </a:solidFill>
                <a:latin typeface="Tahoma" panose="02020603050405020304" pitchFamily="2"/>
              </a:rPr>
              <a:t>School District </a:t>
            </a:r>
            <a:r>
              <a:rPr lang="en-US" sz="2400" b="1" spc="0" dirty="0" smtClean="0">
                <a:solidFill>
                  <a:srgbClr val="000000"/>
                </a:solidFill>
                <a:latin typeface="Tahoma" panose="02020603050405020304" pitchFamily="2"/>
              </a:rPr>
              <a:t>(Wisconsin</a:t>
            </a:r>
            <a:r>
              <a:rPr lang="en-US" sz="2400" b="1" spc="0" dirty="0" smtClean="0">
                <a:solidFill>
                  <a:srgbClr val="000000"/>
                </a:solidFill>
                <a:latin typeface="Tahoma" panose="02020603050405020304" pitchFamily="2"/>
              </a:rPr>
              <a:t>).  </a:t>
            </a:r>
            <a:r>
              <a:rPr lang="en-US" sz="2400" spc="0" dirty="0" smtClean="0">
                <a:solidFill>
                  <a:srgbClr val="000000"/>
                </a:solidFill>
                <a:latin typeface="Tahoma" panose="02020603050405020304" pitchFamily="2"/>
              </a:rPr>
              <a:t>This includes North Fond du Lac School District.</a:t>
            </a:r>
            <a:endParaRPr lang="en-US" sz="2400" b="1" spc="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45720" marR="0" indent="182880" algn="just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lang="en-US" sz="2400" spc="10" dirty="0" smtClean="0">
                <a:solidFill>
                  <a:srgbClr val="000000"/>
                </a:solidFill>
                <a:latin typeface="Tahoma" panose="02020603050405020304" pitchFamily="2"/>
              </a:rPr>
              <a:t>Tap/Click to highlight it, then click on Ok at the bottom. </a:t>
            </a:r>
            <a:endParaRPr lang="en-US" sz="2400" spc="1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625" y="341630"/>
            <a:ext cx="4852670" cy="6443345"/>
          </a:xfrm>
          <a:prstGeom prst="rect">
            <a:avLst/>
          </a:prstGeom>
        </p:spPr>
      </p:pic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911860" y="330200"/>
            <a:ext cx="5029200" cy="2032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4572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700" b="1" spc="120" dirty="0">
                <a:solidFill>
                  <a:srgbClr val="000000"/>
                </a:solidFill>
                <a:latin typeface="Tahoma" panose="02020603050405020304" pitchFamily="2"/>
              </a:rPr>
              <a:t>My Stop </a:t>
            </a:r>
            <a:endParaRPr lang="en-US" sz="3700" b="1" spc="12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45720" marR="0" indent="0" algn="ctr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 dirty="0" smtClean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  <a:endParaRPr lang="en-US" sz="3700" spc="114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911860" y="2667000"/>
            <a:ext cx="4726940" cy="2667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45720" marR="0" indent="18288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 dirty="0">
                <a:solidFill>
                  <a:srgbClr val="000000"/>
                </a:solidFill>
                <a:latin typeface="Tahoma" panose="02020603050405020304" pitchFamily="2"/>
              </a:rPr>
              <a:t>Once the </a:t>
            </a:r>
            <a:r>
              <a:rPr lang="en-US" sz="2400" spc="10" dirty="0" smtClean="0">
                <a:solidFill>
                  <a:srgbClr val="000000"/>
                </a:solidFill>
                <a:latin typeface="Tahoma" panose="02020603050405020304" pitchFamily="2"/>
              </a:rPr>
              <a:t>App </a:t>
            </a:r>
            <a:r>
              <a:rPr lang="en-US" sz="2400" spc="10" dirty="0">
                <a:solidFill>
                  <a:srgbClr val="000000"/>
                </a:solidFill>
                <a:latin typeface="Tahoma" panose="02020603050405020304" pitchFamily="2"/>
              </a:rPr>
              <a:t>is </a:t>
            </a: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0" dirty="0">
                <a:solidFill>
                  <a:srgbClr val="000000"/>
                </a:solidFill>
                <a:latin typeface="Tahoma" panose="02020603050405020304" pitchFamily="2"/>
              </a:rPr>
              <a:t>downloaded and </a:t>
            </a:r>
            <a:r>
              <a:rPr lang="en-US" sz="2400" spc="20" dirty="0" smtClean="0">
                <a:solidFill>
                  <a:srgbClr val="000000"/>
                </a:solidFill>
                <a:latin typeface="Tahoma" panose="02020603050405020304" pitchFamily="2"/>
              </a:rPr>
              <a:t>Fond du Lac </a:t>
            </a:r>
            <a:endParaRPr lang="en-US" sz="2400" spc="2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2860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 dirty="0" smtClean="0">
                <a:solidFill>
                  <a:srgbClr val="000000"/>
                </a:solidFill>
                <a:latin typeface="Tahoma" panose="02020603050405020304" pitchFamily="2"/>
              </a:rPr>
              <a:t>School District </a:t>
            </a:r>
            <a:r>
              <a:rPr lang="en-US" sz="2400" spc="0" dirty="0" smtClean="0">
                <a:solidFill>
                  <a:srgbClr val="000000"/>
                </a:solidFill>
                <a:latin typeface="Tahoma" panose="02020603050405020304" pitchFamily="2"/>
              </a:rPr>
              <a:t>has </a:t>
            </a:r>
            <a:r>
              <a:rPr lang="en-US" sz="2400" spc="0" dirty="0">
                <a:solidFill>
                  <a:srgbClr val="000000"/>
                </a:solidFill>
                <a:latin typeface="Tahoma" panose="02020603050405020304" pitchFamily="2"/>
              </a:rPr>
              <a:t>been assigned to your </a:t>
            </a:r>
            <a:r>
              <a:rPr lang="en-US" sz="2400" spc="0" dirty="0" smtClean="0">
                <a:solidFill>
                  <a:srgbClr val="000000"/>
                </a:solidFill>
                <a:latin typeface="Tahoma" panose="02020603050405020304" pitchFamily="2"/>
              </a:rPr>
              <a:t>A</a:t>
            </a:r>
            <a:r>
              <a:rPr lang="en-US" sz="2400" spc="15" dirty="0" smtClean="0">
                <a:solidFill>
                  <a:srgbClr val="000000"/>
                </a:solidFill>
                <a:latin typeface="Tahoma" panose="02020603050405020304" pitchFamily="2"/>
              </a:rPr>
              <a:t>pp</a:t>
            </a:r>
            <a:r>
              <a:rPr lang="en-US" sz="2400" spc="15" dirty="0">
                <a:solidFill>
                  <a:srgbClr val="000000"/>
                </a:solidFill>
                <a:latin typeface="Tahoma" panose="02020603050405020304" pitchFamily="2"/>
              </a:rPr>
              <a:t>, the </a:t>
            </a:r>
            <a:r>
              <a:rPr lang="en-US" sz="2400" spc="15" dirty="0" smtClean="0">
                <a:solidFill>
                  <a:srgbClr val="000000"/>
                </a:solidFill>
                <a:latin typeface="Tahoma" panose="02020603050405020304" pitchFamily="2"/>
              </a:rPr>
              <a:t>App </a:t>
            </a:r>
            <a:r>
              <a:rPr lang="en-US" sz="2400" spc="15" dirty="0">
                <a:solidFill>
                  <a:srgbClr val="000000"/>
                </a:solidFill>
                <a:latin typeface="Tahoma" panose="02020603050405020304" pitchFamily="2"/>
              </a:rPr>
              <a:t>will provide </a:t>
            </a:r>
            <a:r>
              <a:rPr lang="en-US" sz="2400" spc="5" dirty="0" smtClean="0">
                <a:solidFill>
                  <a:srgbClr val="000000"/>
                </a:solidFill>
                <a:latin typeface="Tahoma" panose="02020603050405020304" pitchFamily="2"/>
              </a:rPr>
              <a:t>you </a:t>
            </a:r>
            <a:r>
              <a:rPr lang="en-US" sz="2400" spc="5" dirty="0">
                <a:solidFill>
                  <a:srgbClr val="000000"/>
                </a:solidFill>
                <a:latin typeface="Tahoma" panose="02020603050405020304" pitchFamily="2"/>
              </a:rPr>
              <a:t>the main screen as </a:t>
            </a:r>
            <a:r>
              <a:rPr lang="en-US" sz="2400" spc="10" dirty="0" smtClean="0">
                <a:solidFill>
                  <a:srgbClr val="000000"/>
                </a:solidFill>
                <a:latin typeface="Tahoma" panose="02020603050405020304" pitchFamily="2"/>
              </a:rPr>
              <a:t>shown </a:t>
            </a:r>
            <a:r>
              <a:rPr lang="en-US" sz="2400" spc="10" dirty="0">
                <a:solidFill>
                  <a:srgbClr val="000000"/>
                </a:solidFill>
                <a:latin typeface="Tahoma" panose="02020603050405020304" pitchFamily="2"/>
              </a:rPr>
              <a:t>in the </a:t>
            </a:r>
            <a:r>
              <a:rPr lang="en-US" sz="2400" spc="10" dirty="0" smtClean="0">
                <a:solidFill>
                  <a:srgbClr val="000000"/>
                </a:solidFill>
                <a:latin typeface="Tahoma" panose="02020603050405020304" pitchFamily="2"/>
              </a:rPr>
              <a:t>right. </a:t>
            </a:r>
            <a:endParaRPr lang="en-US" sz="2400" spc="1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463550"/>
            <a:ext cx="4681855" cy="6184265"/>
          </a:xfrm>
          <a:prstGeom prst="rect">
            <a:avLst/>
          </a:prstGeom>
        </p:spPr>
      </p:pic>
      <p:sp>
        <p:nvSpPr>
          <p:cNvPr id="73" name="Text Placeholder 72"/>
          <p:cNvSpPr>
            <a:spLocks noGrp="1"/>
          </p:cNvSpPr>
          <p:nvPr>
            <p:ph type="body" idx="10"/>
          </p:nvPr>
        </p:nvSpPr>
        <p:spPr>
          <a:xfrm>
            <a:off x="911860" y="406400"/>
            <a:ext cx="5029200" cy="2032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700" b="1" spc="120" dirty="0">
                <a:solidFill>
                  <a:srgbClr val="000000"/>
                </a:solidFill>
                <a:latin typeface="Tahoma" panose="02020603050405020304" pitchFamily="2"/>
              </a:rPr>
              <a:t>My Stop </a:t>
            </a:r>
            <a:r>
              <a:rPr lang="en-US" sz="3700" spc="120" dirty="0" smtClean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endParaRPr lang="en-US" sz="3700" spc="12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45720" marR="0" indent="0" algn="ctr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 dirty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911860" y="2667000"/>
            <a:ext cx="5107940" cy="398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45720" marR="0" indent="18288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30" dirty="0" smtClean="0">
                <a:solidFill>
                  <a:srgbClr val="000000"/>
                </a:solidFill>
                <a:latin typeface="Tahoma" panose="02020603050405020304" pitchFamily="2"/>
              </a:rPr>
              <a:t>The USERNAME that will be used is </a:t>
            </a:r>
            <a:r>
              <a:rPr lang="en-US" sz="2400" spc="15" dirty="0" smtClean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400" spc="15" dirty="0" smtClean="0">
                <a:solidFill>
                  <a:srgbClr val="000000"/>
                </a:solidFill>
                <a:latin typeface="Tahoma" panose="02020603050405020304" pitchFamily="2"/>
              </a:rPr>
              <a:t>N and the other student’s </a:t>
            </a:r>
            <a:r>
              <a:rPr lang="en-US" sz="2400" spc="15" dirty="0" smtClean="0">
                <a:solidFill>
                  <a:srgbClr val="000000"/>
                </a:solidFill>
                <a:latin typeface="Tahoma" panose="02020603050405020304" pitchFamily="2"/>
              </a:rPr>
              <a:t>ID#.</a:t>
            </a:r>
            <a:r>
              <a:rPr lang="en-US" sz="2400" i="1" spc="0" dirty="0" smtClean="0">
                <a:solidFill>
                  <a:srgbClr val="FF0000"/>
                </a:solidFill>
                <a:latin typeface="Tahoma" panose="02020603050405020304" pitchFamily="2"/>
              </a:rPr>
              <a:t> </a:t>
            </a:r>
          </a:p>
          <a:p>
            <a:pPr marL="45720" marR="0" indent="0" algn="ctr">
              <a:lnSpc>
                <a:spcPts val="3000"/>
              </a:lnSpc>
              <a:spcBef>
                <a:spcPts val="1005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ahoma" panose="02020603050405020304" pitchFamily="2"/>
              </a:rPr>
              <a:t>The ID# is the (5) digit number located in the Skyward Family Access for each of your students.</a:t>
            </a:r>
            <a:r>
              <a:rPr lang="en-US" sz="2400" i="1" spc="0" dirty="0" smtClean="0">
                <a:solidFill>
                  <a:srgbClr val="FF0000"/>
                </a:solidFill>
                <a:latin typeface="Tahoma" panose="02020603050405020304" pitchFamily="2"/>
              </a:rPr>
              <a:t> </a:t>
            </a:r>
            <a:r>
              <a:rPr lang="en-US" sz="2400" spc="15" dirty="0" smtClean="0">
                <a:solidFill>
                  <a:srgbClr val="FF0000"/>
                </a:solidFill>
                <a:latin typeface="Tahoma" panose="02020603050405020304" pitchFamily="2"/>
              </a:rPr>
              <a:t>The password will </a:t>
            </a:r>
            <a:r>
              <a:rPr lang="en-US" sz="2400" spc="15" dirty="0" smtClean="0">
                <a:solidFill>
                  <a:srgbClr val="FF0000"/>
                </a:solidFill>
                <a:latin typeface="Tahoma" panose="02020603050405020304" pitchFamily="2"/>
              </a:rPr>
              <a:t>be N and the other </a:t>
            </a:r>
            <a:r>
              <a:rPr lang="en-US" sz="2400" spc="15" dirty="0" smtClean="0">
                <a:solidFill>
                  <a:srgbClr val="FF0000"/>
                </a:solidFill>
                <a:latin typeface="Tahoma" panose="02020603050405020304" pitchFamily="2"/>
              </a:rPr>
              <a:t>student ID# for the first log in only. You will be prompted to assign your own password. </a:t>
            </a:r>
            <a:endParaRPr lang="en-US" sz="2400" spc="25" dirty="0">
              <a:solidFill>
                <a:srgbClr val="FF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948055" y="698500"/>
            <a:ext cx="10058400" cy="2120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ctr">
              <a:lnSpc>
                <a:spcPts val="4500"/>
              </a:lnSpc>
            </a:pPr>
            <a:r>
              <a:rPr lang="en-US" sz="3700" b="1" spc="150" dirty="0">
                <a:solidFill>
                  <a:srgbClr val="000000"/>
                </a:solidFill>
                <a:latin typeface="Tahoma" panose="02020603050405020304" pitchFamily="2"/>
              </a:rPr>
              <a:t>My Stop </a:t>
            </a:r>
            <a:endParaRPr lang="en-US" sz="3700" b="1" spc="15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marR="0" indent="0" algn="ctr">
              <a:lnSpc>
                <a:spcPts val="4500"/>
              </a:lnSpc>
            </a:pPr>
            <a:r>
              <a:rPr lang="en-US" sz="3700" spc="150" dirty="0" smtClean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  <a:endParaRPr lang="en-US" sz="3700" spc="15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990600" y="2743200"/>
            <a:ext cx="10058400" cy="2357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/>
          <a:lstStyle/>
          <a:p>
            <a:pPr marL="0" marR="0" indent="22860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40" dirty="0" smtClean="0">
                <a:solidFill>
                  <a:srgbClr val="FF0000"/>
                </a:solidFill>
                <a:latin typeface="Tahoma" panose="02020603050405020304" pitchFamily="2"/>
              </a:rPr>
              <a:t>Each student will have his/her own routing information. </a:t>
            </a:r>
            <a:endParaRPr lang="en-US" sz="2350" spc="40" dirty="0">
              <a:solidFill>
                <a:srgbClr val="FF0000"/>
              </a:solidFill>
              <a:latin typeface="Tahoma" panose="02020603050405020304" pitchFamily="2"/>
            </a:endParaRPr>
          </a:p>
          <a:p>
            <a:pPr marL="0" marR="0" indent="228600" algn="just">
              <a:lnSpc>
                <a:spcPts val="3000"/>
              </a:lnSpc>
              <a:spcBef>
                <a:spcPts val="504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35" dirty="0">
                <a:solidFill>
                  <a:srgbClr val="FF0000"/>
                </a:solidFill>
                <a:latin typeface="Tahoma" panose="02020603050405020304" pitchFamily="2"/>
              </a:rPr>
              <a:t>If you have any questions concerning the application, please do not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35" dirty="0">
                <a:solidFill>
                  <a:srgbClr val="FF0000"/>
                </a:solidFill>
                <a:latin typeface="Tahoma" panose="02020603050405020304" pitchFamily="2"/>
              </a:rPr>
              <a:t>hesitate to contact </a:t>
            </a:r>
            <a:r>
              <a:rPr lang="en-US" sz="2350" spc="35" dirty="0" smtClean="0">
                <a:solidFill>
                  <a:srgbClr val="FF0000"/>
                </a:solidFill>
                <a:latin typeface="Tahoma" panose="02020603050405020304" pitchFamily="2"/>
              </a:rPr>
              <a:t>Johnson </a:t>
            </a:r>
            <a:r>
              <a:rPr lang="en-US" sz="2350" spc="35" dirty="0" smtClean="0">
                <a:solidFill>
                  <a:srgbClr val="FF0000"/>
                </a:solidFill>
                <a:latin typeface="Tahoma" panose="02020603050405020304" pitchFamily="2"/>
              </a:rPr>
              <a:t>School Bus at 920-921-3003. </a:t>
            </a:r>
            <a:r>
              <a:rPr lang="en-US" sz="100" spc="75" dirty="0" smtClean="0">
                <a:solidFill>
                  <a:srgbClr val="FF0000"/>
                </a:solidFill>
                <a:latin typeface="Tahoma" panose="02020603050405020304" pitchFamily="2"/>
              </a:rPr>
              <a:t> </a:t>
            </a:r>
            <a:endParaRPr lang="en-US" sz="100" spc="75" dirty="0">
              <a:solidFill>
                <a:srgbClr val="FF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5890" y="0"/>
            <a:ext cx="5169535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8055" y="0"/>
            <a:ext cx="4660900" cy="1588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9255" rIns="0" bIns="0" anchor="t">
            <a:normAutofit fontScale="97500"/>
          </a:bodyPr>
          <a:lstStyle/>
          <a:p>
            <a:pPr marL="0" marR="0" indent="0" algn="ctr">
              <a:lnSpc>
                <a:spcPts val="5000"/>
              </a:lnSpc>
              <a:spcAft>
                <a:spcPts val="0"/>
              </a:spcAft>
            </a:pPr>
            <a:r>
              <a:rPr lang="en-US" sz="3700" spc="105" dirty="0">
                <a:solidFill>
                  <a:srgbClr val="0E0B06"/>
                </a:solidFill>
                <a:latin typeface="Tahoma" panose="02020603050405020304" pitchFamily="2"/>
              </a:rPr>
              <a:t>My Stop Download </a:t>
            </a:r>
            <a:r>
              <a:rPr lang="en-US" sz="4750" spc="105" dirty="0" smtClean="0">
                <a:solidFill>
                  <a:srgbClr val="0E0B06"/>
                </a:solidFill>
                <a:latin typeface="Calibri Light" panose="02020603050405020304" pitchFamily="1"/>
              </a:rPr>
              <a:t> </a:t>
            </a:r>
            <a:endParaRPr lang="en-US" sz="4750" spc="105" dirty="0">
              <a:solidFill>
                <a:srgbClr val="0E0B06"/>
              </a:solidFill>
              <a:latin typeface="Calibri Light" panose="02020603050405020304" pitchFamily="1"/>
            </a:endParaRPr>
          </a:p>
          <a:p>
            <a:pPr marL="137160" marR="0" indent="0" algn="ctr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spc="135" dirty="0" smtClean="0">
                <a:solidFill>
                  <a:srgbClr val="0E0B06"/>
                </a:solidFill>
                <a:latin typeface="Tahoma" panose="02020603050405020304" pitchFamily="2"/>
              </a:rPr>
              <a:t> </a:t>
            </a:r>
            <a:endParaRPr lang="en-US" sz="3700" spc="135" dirty="0">
              <a:solidFill>
                <a:srgbClr val="0E0B06"/>
              </a:solidFill>
              <a:latin typeface="Tahoma" panose="02020603050405020304" pitchFamily="2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48055" y="1588135"/>
            <a:ext cx="4660900" cy="4279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2730" rIns="0" bIns="0" anchor="t">
            <a:normAutofit fontScale="97500"/>
          </a:bodyPr>
          <a:lstStyle/>
          <a:p>
            <a:pPr marL="0" marR="0" indent="22860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" dirty="0">
                <a:solidFill>
                  <a:srgbClr val="0E0B06"/>
                </a:solidFill>
                <a:latin typeface="Tahoma" panose="02020603050405020304" pitchFamily="2"/>
              </a:rPr>
              <a:t>To install the MyStop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0E0B06"/>
                </a:solidFill>
                <a:latin typeface="Tahoma" panose="02020603050405020304" pitchFamily="2"/>
              </a:rPr>
              <a:t>Application on </a:t>
            </a:r>
            <a:r>
              <a:rPr lang="en-US" sz="2400" spc="25" dirty="0" smtClean="0">
                <a:solidFill>
                  <a:srgbClr val="0E0B06"/>
                </a:solidFill>
                <a:latin typeface="Tahoma" panose="02020603050405020304" pitchFamily="2"/>
              </a:rPr>
              <a:t>smart phones or other hand held device, </a:t>
            </a:r>
            <a:endParaRPr lang="en-US" sz="2400" spc="25" dirty="0">
              <a:solidFill>
                <a:srgbClr val="0E0B06"/>
              </a:solidFill>
              <a:latin typeface="Tahoma" panose="02020603050405020304" pitchFamily="2"/>
            </a:endParaRP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0E0B06"/>
                </a:solidFill>
                <a:latin typeface="Tahoma" panose="02020603050405020304" pitchFamily="2"/>
              </a:rPr>
              <a:t>please go to the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 dirty="0" smtClean="0">
                <a:solidFill>
                  <a:srgbClr val="0E0B06"/>
                </a:solidFill>
                <a:latin typeface="Tahoma" panose="02020603050405020304" pitchFamily="2"/>
              </a:rPr>
              <a:t>App Store. </a:t>
            </a:r>
            <a:r>
              <a:rPr lang="en-US" sz="2400" spc="10" dirty="0">
                <a:solidFill>
                  <a:srgbClr val="0E0B06"/>
                </a:solidFill>
                <a:latin typeface="Tahoma" panose="02020603050405020304" pitchFamily="2"/>
              </a:rPr>
              <a:t>Here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0E0B06"/>
                </a:solidFill>
                <a:latin typeface="Tahoma" panose="02020603050405020304" pitchFamily="2"/>
              </a:rPr>
              <a:t>is an example of what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 dirty="0">
                <a:solidFill>
                  <a:srgbClr val="0E0B06"/>
                </a:solidFill>
                <a:latin typeface="Tahoma" panose="02020603050405020304" pitchFamily="2"/>
              </a:rPr>
              <a:t>the App Store icon looks </a:t>
            </a:r>
          </a:p>
          <a:p>
            <a:pPr marL="228600" marR="0" indent="0" algn="just">
              <a:lnSpc>
                <a:spcPts val="3000"/>
              </a:lnSpc>
              <a:spcBef>
                <a:spcPts val="0"/>
              </a:spcBef>
              <a:spcAft>
                <a:spcPts val="15320"/>
              </a:spcAft>
            </a:pPr>
            <a:r>
              <a:rPr lang="en-US" sz="2400" spc="-40" dirty="0">
                <a:solidFill>
                  <a:srgbClr val="0E0B06"/>
                </a:solidFill>
                <a:latin typeface="Tahoma" panose="02020603050405020304" pitchFamily="2"/>
              </a:rPr>
              <a:t>like.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4895" y="121920"/>
            <a:ext cx="5461635" cy="639445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853440" y="114300"/>
            <a:ext cx="5054600" cy="2247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6385" rIns="0" bIns="0" anchor="t"/>
          <a:lstStyle/>
          <a:p>
            <a:pPr marL="9144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700" b="1" spc="110" dirty="0">
                <a:solidFill>
                  <a:srgbClr val="000000"/>
                </a:solidFill>
                <a:latin typeface="Tahoma" panose="02020603050405020304" pitchFamily="2"/>
              </a:rPr>
              <a:t>My Stop </a:t>
            </a:r>
            <a:endParaRPr lang="en-US" sz="3700" b="1" spc="11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91440" marR="0" indent="0" algn="ctr">
              <a:lnSpc>
                <a:spcPts val="4500"/>
              </a:lnSpc>
              <a:spcBef>
                <a:spcPts val="180"/>
              </a:spcBef>
              <a:spcAft>
                <a:spcPts val="1805"/>
              </a:spcAft>
            </a:pPr>
            <a:r>
              <a:rPr lang="en-US" sz="3700" spc="114" dirty="0" smtClean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  <a:endParaRPr lang="en-US" sz="3700" spc="114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853440" y="2590800"/>
            <a:ext cx="5054600" cy="3505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9385" rIns="0" bIns="0" anchor="t"/>
          <a:lstStyle/>
          <a:p>
            <a:pPr marL="0" marR="0" indent="18288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35" dirty="0">
                <a:solidFill>
                  <a:srgbClr val="000000"/>
                </a:solidFill>
                <a:latin typeface="Tahoma" panose="02020603050405020304" pitchFamily="2"/>
              </a:rPr>
              <a:t>Once you are in the </a:t>
            </a:r>
          </a:p>
          <a:p>
            <a:pPr marL="18288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15" dirty="0" smtClean="0">
                <a:solidFill>
                  <a:srgbClr val="000000"/>
                </a:solidFill>
                <a:latin typeface="Tahoma" panose="02020603050405020304" pitchFamily="2"/>
              </a:rPr>
              <a:t>App Store</a:t>
            </a:r>
            <a:r>
              <a:rPr lang="en-US" sz="2350" spc="15" dirty="0">
                <a:solidFill>
                  <a:srgbClr val="000000"/>
                </a:solidFill>
                <a:latin typeface="Tahoma" panose="02020603050405020304" pitchFamily="2"/>
              </a:rPr>
              <a:t>, go </a:t>
            </a:r>
          </a:p>
          <a:p>
            <a:pPr marL="18288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45" dirty="0">
                <a:solidFill>
                  <a:srgbClr val="000000"/>
                </a:solidFill>
                <a:latin typeface="Tahoma" panose="02020603050405020304" pitchFamily="2"/>
              </a:rPr>
              <a:t>to the top where </a:t>
            </a:r>
          </a:p>
          <a:p>
            <a:pPr marL="18288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 dirty="0">
                <a:solidFill>
                  <a:srgbClr val="000000"/>
                </a:solidFill>
                <a:latin typeface="Tahoma" panose="02020603050405020304" pitchFamily="2"/>
              </a:rPr>
              <a:t>there is a search bar </a:t>
            </a:r>
          </a:p>
          <a:p>
            <a:pPr marL="0" marR="0" indent="182880" algn="just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20" dirty="0" smtClean="0">
                <a:solidFill>
                  <a:srgbClr val="000000"/>
                </a:solidFill>
                <a:latin typeface="Tahoma" panose="02020603050405020304" pitchFamily="2"/>
              </a:rPr>
              <a:t>In</a:t>
            </a:r>
            <a:r>
              <a:rPr lang="en-US" sz="2350" spc="20" dirty="0" smtClean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2350" spc="20" dirty="0">
                <a:solidFill>
                  <a:srgbClr val="000000"/>
                </a:solidFill>
                <a:latin typeface="Tahoma" panose="02020603050405020304" pitchFamily="2"/>
              </a:rPr>
              <a:t>the search bar, </a:t>
            </a:r>
          </a:p>
          <a:p>
            <a:pPr marL="182880" marR="0" indent="0" algn="just">
              <a:lnSpc>
                <a:spcPts val="3000"/>
              </a:lnSpc>
              <a:spcBef>
                <a:spcPts val="0"/>
              </a:spcBef>
              <a:spcAft>
                <a:spcPts val="16625"/>
              </a:spcAft>
            </a:pPr>
            <a:r>
              <a:rPr lang="en-US" sz="2350" spc="65" dirty="0">
                <a:solidFill>
                  <a:srgbClr val="000000"/>
                </a:solidFill>
                <a:latin typeface="Tahoma" panose="02020603050405020304" pitchFamily="2"/>
              </a:rPr>
              <a:t>type </a:t>
            </a:r>
            <a:r>
              <a:rPr lang="en-US" sz="2350" b="1" spc="65" dirty="0">
                <a:solidFill>
                  <a:srgbClr val="000000"/>
                </a:solidFill>
                <a:latin typeface="Tahoma" panose="02020603050405020304" pitchFamily="2"/>
              </a:rPr>
              <a:t>MyStop</a:t>
            </a:r>
            <a:r>
              <a:rPr lang="en-US" sz="2350" spc="6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7250" y="194945"/>
            <a:ext cx="6035040" cy="641921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990600" y="609600"/>
            <a:ext cx="5005070" cy="175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700" b="1" spc="110" dirty="0">
                <a:solidFill>
                  <a:srgbClr val="000000"/>
                </a:solidFill>
                <a:latin typeface="Tahoma" panose="02020603050405020304" pitchFamily="2"/>
              </a:rPr>
              <a:t>My Stop </a:t>
            </a:r>
            <a:endParaRPr lang="en-US" sz="3700" b="1" spc="11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4572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700" spc="110" dirty="0" smtClean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  <a:endParaRPr lang="en-US" sz="3700" spc="11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899160" y="2590800"/>
            <a:ext cx="5196840" cy="3429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985" rIns="0" bIns="0" anchor="t"/>
          <a:lstStyle/>
          <a:p>
            <a:pPr marL="45720" marR="0" indent="22860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endParaRPr lang="en-US" sz="2400" spc="2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45720" marR="0" indent="22860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20" dirty="0" smtClean="0">
                <a:solidFill>
                  <a:srgbClr val="000000"/>
                </a:solidFill>
                <a:latin typeface="Tahoma" panose="02020603050405020304" pitchFamily="2"/>
              </a:rPr>
              <a:t>The App </a:t>
            </a:r>
            <a:r>
              <a:rPr lang="en-US" sz="2400" spc="20" dirty="0">
                <a:solidFill>
                  <a:srgbClr val="000000"/>
                </a:solidFill>
                <a:latin typeface="Tahoma" panose="02020603050405020304" pitchFamily="2"/>
              </a:rPr>
              <a:t>Store will </a:t>
            </a:r>
          </a:p>
          <a:p>
            <a:pPr marL="2743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 dirty="0">
                <a:solidFill>
                  <a:srgbClr val="000000"/>
                </a:solidFill>
                <a:latin typeface="Tahoma" panose="02020603050405020304" pitchFamily="2"/>
              </a:rPr>
              <a:t>come up with several </a:t>
            </a:r>
          </a:p>
          <a:p>
            <a:pPr marL="2743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000000"/>
                </a:solidFill>
                <a:latin typeface="Tahoma" panose="02020603050405020304" pitchFamily="2"/>
              </a:rPr>
              <a:t>choices for the app. </a:t>
            </a:r>
          </a:p>
          <a:p>
            <a:pPr marL="45720" marR="0" indent="228600" algn="just">
              <a:lnSpc>
                <a:spcPts val="3000"/>
              </a:lnSpc>
              <a:spcBef>
                <a:spcPts val="502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 dirty="0">
                <a:solidFill>
                  <a:srgbClr val="000000"/>
                </a:solidFill>
                <a:latin typeface="Tahoma" panose="02020603050405020304" pitchFamily="2"/>
              </a:rPr>
              <a:t>The App that you </a:t>
            </a:r>
          </a:p>
          <a:p>
            <a:pPr marL="2743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5" dirty="0">
                <a:solidFill>
                  <a:srgbClr val="000000"/>
                </a:solidFill>
                <a:latin typeface="Tahoma" panose="02020603050405020304" pitchFamily="2"/>
              </a:rPr>
              <a:t>would like to down </a:t>
            </a:r>
          </a:p>
          <a:p>
            <a:pPr marL="274320" marR="0" indent="0" algn="just">
              <a:lnSpc>
                <a:spcPts val="3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2400" spc="10" dirty="0">
                <a:solidFill>
                  <a:srgbClr val="000000"/>
                </a:solidFill>
                <a:latin typeface="Tahoma" panose="02020603050405020304" pitchFamily="2"/>
              </a:rPr>
              <a:t>load is </a:t>
            </a:r>
            <a:r>
              <a:rPr lang="en-US" sz="2400" b="1" spc="10" dirty="0" err="1">
                <a:solidFill>
                  <a:srgbClr val="000000"/>
                </a:solidFill>
                <a:latin typeface="Tahoma" panose="02020603050405020304" pitchFamily="2"/>
              </a:rPr>
              <a:t>Versatrans</a:t>
            </a:r>
            <a:r>
              <a:rPr lang="en-US" sz="2400" b="1" spc="1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2400" b="1" spc="10" dirty="0" smtClean="0">
                <a:solidFill>
                  <a:srgbClr val="000000"/>
                </a:solidFill>
                <a:latin typeface="Tahoma" panose="02020603050405020304" pitchFamily="2"/>
              </a:rPr>
              <a:t>My </a:t>
            </a:r>
            <a:r>
              <a:rPr lang="en-US" sz="2400" b="1" spc="-15" dirty="0" smtClean="0">
                <a:solidFill>
                  <a:srgbClr val="000000"/>
                </a:solidFill>
                <a:latin typeface="Tahoma" panose="02020603050405020304" pitchFamily="2"/>
              </a:rPr>
              <a:t>Stop </a:t>
            </a:r>
            <a:endParaRPr lang="en-US" sz="2400" b="1" spc="-15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7410" y="341630"/>
            <a:ext cx="4730750" cy="629983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48055" y="762000"/>
            <a:ext cx="5257800" cy="175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700" b="1" spc="140" dirty="0">
                <a:solidFill>
                  <a:srgbClr val="040303"/>
                </a:solidFill>
                <a:latin typeface="Tahoma" panose="02020603050405020304" pitchFamily="2"/>
              </a:rPr>
              <a:t>My Stop </a:t>
            </a:r>
            <a:r>
              <a:rPr lang="en-US" sz="3700" spc="140" dirty="0" smtClean="0">
                <a:solidFill>
                  <a:srgbClr val="040303"/>
                </a:solidFill>
                <a:latin typeface="Tahoma" panose="02020603050405020304" pitchFamily="2"/>
              </a:rPr>
              <a:t> </a:t>
            </a:r>
            <a:endParaRPr lang="en-US" sz="3700" spc="140" dirty="0">
              <a:solidFill>
                <a:srgbClr val="040303"/>
              </a:solidFill>
              <a:latin typeface="Tahoma" panose="02020603050405020304" pitchFamily="2"/>
            </a:endParaRPr>
          </a:p>
          <a:p>
            <a:pPr marL="0" marR="0" indent="0" algn="ctr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 dirty="0">
                <a:solidFill>
                  <a:srgbClr val="040303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914401" y="2743200"/>
            <a:ext cx="5029200" cy="2663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463550" marR="0" indent="-290513" algn="l">
              <a:lnSpc>
                <a:spcPts val="3000"/>
              </a:lnSpc>
              <a:spcAft>
                <a:spcPts val="0"/>
              </a:spcAft>
              <a:buFont typeface="Symbol"/>
              <a:buChar char="·"/>
              <a:tabLst>
                <a:tab pos="115888" algn="l"/>
              </a:tabLst>
            </a:pPr>
            <a:r>
              <a:rPr lang="en-US" sz="2400" spc="5" dirty="0">
                <a:solidFill>
                  <a:srgbClr val="040303"/>
                </a:solidFill>
                <a:latin typeface="Tahoma" panose="02020603050405020304" pitchFamily="2"/>
              </a:rPr>
              <a:t>Once you select the </a:t>
            </a:r>
            <a:r>
              <a:rPr lang="en-US" sz="2400" b="1" spc="5" dirty="0" err="1">
                <a:solidFill>
                  <a:srgbClr val="040303"/>
                </a:solidFill>
                <a:latin typeface="Tahoma" panose="02020603050405020304" pitchFamily="2"/>
              </a:rPr>
              <a:t>Versatrans</a:t>
            </a:r>
            <a:r>
              <a:rPr lang="en-US" sz="2400" b="1" spc="5" dirty="0">
                <a:solidFill>
                  <a:srgbClr val="040303"/>
                </a:solidFill>
                <a:latin typeface="Tahoma" panose="02020603050405020304" pitchFamily="2"/>
              </a:rPr>
              <a:t> My </a:t>
            </a:r>
            <a:r>
              <a:rPr lang="en-US" sz="2400" b="1" spc="-15" dirty="0" smtClean="0">
                <a:solidFill>
                  <a:srgbClr val="040303"/>
                </a:solidFill>
                <a:latin typeface="Tahoma" panose="02020603050405020304" pitchFamily="2"/>
              </a:rPr>
              <a:t>Stop</a:t>
            </a:r>
            <a:r>
              <a:rPr lang="en-US" sz="2400" spc="-15" dirty="0">
                <a:solidFill>
                  <a:srgbClr val="040303"/>
                </a:solidFill>
                <a:latin typeface="Tahoma" panose="02020603050405020304" pitchFamily="2"/>
              </a:rPr>
              <a:t>, the Install Screen will appear, </a:t>
            </a:r>
            <a:r>
              <a:rPr lang="en-US" sz="2400" spc="0" dirty="0" smtClean="0">
                <a:solidFill>
                  <a:srgbClr val="040303"/>
                </a:solidFill>
                <a:latin typeface="Tahoma" panose="02020603050405020304" pitchFamily="2"/>
              </a:rPr>
              <a:t>like </a:t>
            </a:r>
            <a:r>
              <a:rPr lang="en-US" sz="2400" spc="0" dirty="0">
                <a:solidFill>
                  <a:srgbClr val="040303"/>
                </a:solidFill>
                <a:latin typeface="Tahoma" panose="02020603050405020304" pitchFamily="2"/>
              </a:rPr>
              <a:t>the one shown to the right.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9150" y="341630"/>
            <a:ext cx="4584065" cy="6108065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48055" y="330200"/>
            <a:ext cx="5029200" cy="2032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700" b="1" spc="140" dirty="0">
                <a:solidFill>
                  <a:srgbClr val="040303"/>
                </a:solidFill>
                <a:latin typeface="Tahoma" panose="02020603050405020304" pitchFamily="2"/>
              </a:rPr>
              <a:t>My </a:t>
            </a:r>
            <a:r>
              <a:rPr lang="en-US" sz="3700" b="1" spc="140" dirty="0" smtClean="0">
                <a:solidFill>
                  <a:srgbClr val="040303"/>
                </a:solidFill>
                <a:latin typeface="Tahoma" panose="02020603050405020304" pitchFamily="2"/>
              </a:rPr>
              <a:t>Stop</a:t>
            </a:r>
          </a:p>
          <a:p>
            <a:pPr marL="0" marR="0" indent="0" algn="ctr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 dirty="0" smtClean="0">
                <a:solidFill>
                  <a:srgbClr val="040303"/>
                </a:solidFill>
                <a:latin typeface="Tahoma" panose="02020603050405020304" pitchFamily="2"/>
              </a:rPr>
              <a:t>Download </a:t>
            </a:r>
            <a:endParaRPr lang="en-US" sz="3700" spc="114" dirty="0">
              <a:solidFill>
                <a:srgbClr val="040303"/>
              </a:solidFill>
              <a:latin typeface="Tahoma" panose="02020603050405020304" pitchFamily="2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48055" y="2743200"/>
            <a:ext cx="4309745" cy="3708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347663" marR="0" indent="-347663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 dirty="0">
                <a:solidFill>
                  <a:srgbClr val="040303"/>
                </a:solidFill>
                <a:latin typeface="Tahoma" panose="02020603050405020304" pitchFamily="2"/>
              </a:rPr>
              <a:t>After clicking </a:t>
            </a:r>
            <a:r>
              <a:rPr lang="en-US" sz="2400" spc="10" dirty="0" smtClean="0">
                <a:solidFill>
                  <a:srgbClr val="040303"/>
                </a:solidFill>
                <a:latin typeface="Tahoma" panose="02020603050405020304" pitchFamily="2"/>
              </a:rPr>
              <a:t>INSTALL, </a:t>
            </a:r>
            <a:r>
              <a:rPr lang="en-US" sz="2400" spc="10" dirty="0">
                <a:solidFill>
                  <a:srgbClr val="040303"/>
                </a:solidFill>
                <a:latin typeface="Tahoma" panose="02020603050405020304" pitchFamily="2"/>
              </a:rPr>
              <a:t>it </a:t>
            </a:r>
            <a:r>
              <a:rPr lang="en-US" sz="2400" spc="10" dirty="0" smtClean="0">
                <a:solidFill>
                  <a:srgbClr val="040303"/>
                </a:solidFill>
                <a:latin typeface="Tahoma" panose="02020603050405020304" pitchFamily="2"/>
              </a:rPr>
              <a:t>will show </a:t>
            </a:r>
            <a:r>
              <a:rPr lang="en-US" sz="2400" spc="10" dirty="0">
                <a:solidFill>
                  <a:srgbClr val="040303"/>
                </a:solidFill>
                <a:latin typeface="Tahoma" panose="02020603050405020304" pitchFamily="2"/>
              </a:rPr>
              <a:t>you a warning </a:t>
            </a:r>
            <a:r>
              <a:rPr lang="en-US" sz="2400" spc="-5" dirty="0" smtClean="0">
                <a:solidFill>
                  <a:srgbClr val="040303"/>
                </a:solidFill>
                <a:latin typeface="Tahoma" panose="02020603050405020304" pitchFamily="2"/>
              </a:rPr>
              <a:t>message </a:t>
            </a:r>
            <a:r>
              <a:rPr lang="en-US" sz="2400" spc="-5" dirty="0">
                <a:solidFill>
                  <a:srgbClr val="040303"/>
                </a:solidFill>
                <a:latin typeface="Tahoma" panose="02020603050405020304" pitchFamily="2"/>
              </a:rPr>
              <a:t>or message </a:t>
            </a:r>
            <a:r>
              <a:rPr lang="en-US" sz="2400" spc="0" dirty="0" smtClean="0">
                <a:solidFill>
                  <a:srgbClr val="040303"/>
                </a:solidFill>
                <a:latin typeface="Tahoma" panose="02020603050405020304" pitchFamily="2"/>
              </a:rPr>
              <a:t>saying </a:t>
            </a:r>
            <a:r>
              <a:rPr lang="en-US" sz="2400" spc="0" dirty="0">
                <a:solidFill>
                  <a:srgbClr val="040303"/>
                </a:solidFill>
                <a:latin typeface="Tahoma" panose="02020603050405020304" pitchFamily="2"/>
              </a:rPr>
              <a:t>these are the </a:t>
            </a:r>
            <a:r>
              <a:rPr lang="en-US" sz="2400" spc="10" dirty="0" smtClean="0">
                <a:solidFill>
                  <a:srgbClr val="040303"/>
                </a:solidFill>
                <a:latin typeface="Tahoma" panose="02020603050405020304" pitchFamily="2"/>
              </a:rPr>
              <a:t>items </a:t>
            </a:r>
            <a:r>
              <a:rPr lang="en-US" sz="2400" spc="10" dirty="0">
                <a:solidFill>
                  <a:srgbClr val="040303"/>
                </a:solidFill>
                <a:latin typeface="Tahoma" panose="02020603050405020304" pitchFamily="2"/>
              </a:rPr>
              <a:t>that the app </a:t>
            </a:r>
            <a:r>
              <a:rPr lang="en-US" sz="2400" spc="-5" dirty="0" smtClean="0">
                <a:solidFill>
                  <a:srgbClr val="040303"/>
                </a:solidFill>
                <a:latin typeface="Tahoma" panose="02020603050405020304" pitchFamily="2"/>
              </a:rPr>
              <a:t>needs </a:t>
            </a:r>
            <a:r>
              <a:rPr lang="en-US" sz="2400" spc="-5" dirty="0">
                <a:solidFill>
                  <a:srgbClr val="040303"/>
                </a:solidFill>
                <a:latin typeface="Tahoma" panose="02020603050405020304" pitchFamily="2"/>
              </a:rPr>
              <a:t>access to. </a:t>
            </a:r>
          </a:p>
          <a:p>
            <a:pPr marL="347663" marR="0" indent="-347663" algn="l">
              <a:lnSpc>
                <a:spcPts val="3000"/>
              </a:lnSpc>
              <a:spcBef>
                <a:spcPts val="1800"/>
              </a:spcBef>
              <a:spcAft>
                <a:spcPts val="14090"/>
              </a:spcAft>
              <a:buFont typeface="Symbol"/>
              <a:buChar char="·"/>
            </a:pPr>
            <a:r>
              <a:rPr lang="en-US" sz="2400" spc="10" dirty="0">
                <a:solidFill>
                  <a:srgbClr val="040303"/>
                </a:solidFill>
                <a:latin typeface="Tahoma" panose="02020603050405020304" pitchFamily="2"/>
              </a:rPr>
              <a:t>Click on </a:t>
            </a:r>
            <a:r>
              <a:rPr lang="en-US" sz="2400" spc="10" dirty="0" smtClean="0">
                <a:solidFill>
                  <a:srgbClr val="040303"/>
                </a:solidFill>
                <a:latin typeface="Tahoma" panose="02020603050405020304" pitchFamily="2"/>
              </a:rPr>
              <a:t>ACCEPT. </a:t>
            </a:r>
            <a:endParaRPr lang="en-US" sz="2400" spc="10" dirty="0">
              <a:solidFill>
                <a:srgbClr val="040303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7410" y="341630"/>
            <a:ext cx="4462780" cy="5918835"/>
          </a:xfrm>
          <a:prstGeom prst="rect">
            <a:avLst/>
          </a:prstGeom>
        </p:spPr>
      </p:pic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911860" y="330200"/>
            <a:ext cx="5029200" cy="2108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4572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700" b="1" spc="120" dirty="0">
                <a:solidFill>
                  <a:srgbClr val="000000"/>
                </a:solidFill>
                <a:latin typeface="Tahoma" panose="02020603050405020304" pitchFamily="2"/>
              </a:rPr>
              <a:t>My Stop </a:t>
            </a:r>
            <a:r>
              <a:rPr lang="en-US" sz="3700" spc="120" dirty="0" smtClean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endParaRPr lang="en-US" sz="3700" spc="12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45720" marR="0" indent="0" algn="ctr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 dirty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911860" y="2743200"/>
            <a:ext cx="4726940" cy="3517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347663" marR="0" indent="-347663" algn="l">
              <a:lnSpc>
                <a:spcPts val="3000"/>
              </a:lnSpc>
              <a:spcAft>
                <a:spcPts val="0"/>
              </a:spcAft>
              <a:buFont typeface="Symbol"/>
              <a:buChar char="·"/>
              <a:tabLst>
                <a:tab pos="347663" algn="l"/>
              </a:tabLst>
            </a:pPr>
            <a:r>
              <a:rPr lang="en-US" sz="2400" spc="25" dirty="0">
                <a:solidFill>
                  <a:srgbClr val="000000"/>
                </a:solidFill>
                <a:latin typeface="Tahoma" panose="02020603050405020304" pitchFamily="2"/>
              </a:rPr>
              <a:t>After hitting </a:t>
            </a:r>
            <a:r>
              <a:rPr lang="en-US" sz="2400" spc="25" dirty="0" smtClean="0">
                <a:solidFill>
                  <a:srgbClr val="000000"/>
                </a:solidFill>
                <a:latin typeface="Tahoma" panose="02020603050405020304" pitchFamily="2"/>
              </a:rPr>
              <a:t>ACCEPT, </a:t>
            </a:r>
            <a:r>
              <a:rPr lang="en-US" sz="2400" spc="10" dirty="0" smtClean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400" spc="10" dirty="0" smtClean="0">
                <a:solidFill>
                  <a:srgbClr val="000000"/>
                </a:solidFill>
                <a:latin typeface="Tahoma" panose="02020603050405020304" pitchFamily="2"/>
              </a:rPr>
              <a:t>App </a:t>
            </a:r>
            <a:r>
              <a:rPr lang="en-US" sz="2400" spc="10" dirty="0">
                <a:solidFill>
                  <a:srgbClr val="000000"/>
                </a:solidFill>
                <a:latin typeface="Tahoma" panose="02020603050405020304" pitchFamily="2"/>
              </a:rPr>
              <a:t>store will </a:t>
            </a:r>
            <a:r>
              <a:rPr lang="en-US" sz="2400" spc="25" dirty="0" smtClean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  <a:r>
              <a:rPr lang="en-US" sz="2400" spc="25" dirty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400" spc="25" dirty="0" smtClean="0">
                <a:solidFill>
                  <a:srgbClr val="000000"/>
                </a:solidFill>
                <a:latin typeface="Tahoma" panose="02020603050405020304" pitchFamily="2"/>
              </a:rPr>
              <a:t>App to </a:t>
            </a:r>
            <a:r>
              <a:rPr lang="en-US" sz="2400" spc="35" dirty="0" smtClean="0">
                <a:solidFill>
                  <a:srgbClr val="000000"/>
                </a:solidFill>
                <a:latin typeface="Tahoma" panose="02020603050405020304" pitchFamily="2"/>
              </a:rPr>
              <a:t>your </a:t>
            </a:r>
            <a:r>
              <a:rPr lang="en-US" sz="2400" spc="35" dirty="0" smtClean="0">
                <a:solidFill>
                  <a:srgbClr val="000000"/>
                </a:solidFill>
                <a:latin typeface="Tahoma" panose="02020603050405020304" pitchFamily="2"/>
              </a:rPr>
              <a:t>mobile device</a:t>
            </a:r>
            <a:r>
              <a:rPr lang="en-US" sz="2400" spc="0" dirty="0" smtClean="0">
                <a:solidFill>
                  <a:srgbClr val="000000"/>
                </a:solidFill>
                <a:latin typeface="Tahoma" panose="02020603050405020304" pitchFamily="2"/>
              </a:rPr>
              <a:t>, </a:t>
            </a:r>
            <a:r>
              <a:rPr lang="en-US" sz="2400" spc="0" dirty="0">
                <a:solidFill>
                  <a:srgbClr val="000000"/>
                </a:solidFill>
                <a:latin typeface="Tahoma" panose="02020603050405020304" pitchFamily="2"/>
              </a:rPr>
              <a:t>as shown in </a:t>
            </a:r>
            <a:r>
              <a:rPr lang="en-US" sz="2400" spc="20" dirty="0" smtClean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400" spc="20" dirty="0">
                <a:solidFill>
                  <a:srgbClr val="000000"/>
                </a:solidFill>
                <a:latin typeface="Tahoma" panose="02020603050405020304" pitchFamily="2"/>
              </a:rPr>
              <a:t>picture to </a:t>
            </a:r>
            <a:r>
              <a:rPr lang="en-US" sz="2400" spc="20" dirty="0" smtClean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400" spc="-25" dirty="0" smtClean="0">
                <a:solidFill>
                  <a:srgbClr val="000000"/>
                </a:solidFill>
                <a:latin typeface="Tahoma" panose="02020603050405020304" pitchFamily="2"/>
              </a:rPr>
              <a:t>right</a:t>
            </a:r>
            <a:r>
              <a:rPr lang="en-US" sz="2400" spc="-25" dirty="0">
                <a:solidFill>
                  <a:srgbClr val="000000"/>
                </a:solidFill>
                <a:latin typeface="Tahoma" panose="02020603050405020304" pitchFamily="2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7410" y="219710"/>
            <a:ext cx="4511040" cy="6272530"/>
          </a:xfrm>
          <a:prstGeom prst="rect">
            <a:avLst/>
          </a:prstGeom>
        </p:spPr>
      </p:pic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911860" y="215900"/>
            <a:ext cx="5029200" cy="2146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785" rIns="0" bIns="0" anchor="t"/>
          <a:lstStyle/>
          <a:p>
            <a:pPr marL="4572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700" b="1" spc="120" dirty="0">
                <a:solidFill>
                  <a:srgbClr val="0D0B06"/>
                </a:solidFill>
                <a:latin typeface="Tahoma" panose="02020603050405020304" pitchFamily="2"/>
              </a:rPr>
              <a:t>My Stop </a:t>
            </a:r>
            <a:r>
              <a:rPr lang="en-US" sz="3700" spc="120" dirty="0" smtClean="0">
                <a:solidFill>
                  <a:srgbClr val="0D0B06"/>
                </a:solidFill>
                <a:latin typeface="Tahoma" panose="02020603050405020304" pitchFamily="2"/>
              </a:rPr>
              <a:t> </a:t>
            </a:r>
            <a:endParaRPr lang="en-US" sz="3700" spc="120" dirty="0">
              <a:solidFill>
                <a:srgbClr val="0D0B06"/>
              </a:solidFill>
              <a:latin typeface="Tahoma" panose="02020603050405020304" pitchFamily="2"/>
            </a:endParaRPr>
          </a:p>
          <a:p>
            <a:pPr marL="45720" marR="0" indent="0" algn="ctr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 dirty="0">
                <a:solidFill>
                  <a:srgbClr val="0D0B06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11860" y="2743200"/>
            <a:ext cx="4650740" cy="3759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020" rIns="0" bIns="0" anchor="t"/>
          <a:lstStyle/>
          <a:p>
            <a:pPr marL="288925" marR="0" indent="-288925" algn="l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30" dirty="0">
                <a:solidFill>
                  <a:srgbClr val="0D0B06"/>
                </a:solidFill>
                <a:latin typeface="Tahoma" panose="02020603050405020304" pitchFamily="2"/>
              </a:rPr>
              <a:t>Once the Download is </a:t>
            </a:r>
            <a:r>
              <a:rPr lang="en-US" sz="2400" spc="30" dirty="0" smtClean="0">
                <a:solidFill>
                  <a:srgbClr val="0D0B06"/>
                </a:solidFill>
                <a:latin typeface="Tahoma" panose="02020603050405020304" pitchFamily="2"/>
              </a:rPr>
              <a:t>completed</a:t>
            </a:r>
            <a:r>
              <a:rPr lang="en-US" sz="2400" spc="30" dirty="0">
                <a:solidFill>
                  <a:srgbClr val="0D0B06"/>
                </a:solidFill>
                <a:latin typeface="Tahoma" panose="02020603050405020304" pitchFamily="2"/>
              </a:rPr>
              <a:t>, the </a:t>
            </a:r>
            <a:r>
              <a:rPr lang="en-US" sz="2400" b="1" spc="30" dirty="0">
                <a:solidFill>
                  <a:srgbClr val="0D0B06"/>
                </a:solidFill>
                <a:latin typeface="Tahoma" panose="02020603050405020304" pitchFamily="2"/>
              </a:rPr>
              <a:t>My </a:t>
            </a:r>
            <a:r>
              <a:rPr lang="en-US" sz="2400" b="1" spc="30" dirty="0" smtClean="0">
                <a:solidFill>
                  <a:srgbClr val="0D0B06"/>
                </a:solidFill>
                <a:latin typeface="Tahoma" panose="02020603050405020304" pitchFamily="2"/>
              </a:rPr>
              <a:t>Stop </a:t>
            </a:r>
            <a:r>
              <a:rPr lang="en-US" sz="2400" spc="0" dirty="0" smtClean="0">
                <a:solidFill>
                  <a:srgbClr val="0D0B06"/>
                </a:solidFill>
                <a:latin typeface="Tahoma" panose="02020603050405020304" pitchFamily="2"/>
              </a:rPr>
              <a:t>Icon </a:t>
            </a:r>
            <a:r>
              <a:rPr lang="en-US" sz="2400" spc="0" dirty="0">
                <a:solidFill>
                  <a:srgbClr val="0D0B06"/>
                </a:solidFill>
                <a:latin typeface="Tahoma" panose="02020603050405020304" pitchFamily="2"/>
              </a:rPr>
              <a:t>will appear in your </a:t>
            </a:r>
            <a:r>
              <a:rPr lang="en-US" sz="2400" spc="20" dirty="0" smtClean="0">
                <a:solidFill>
                  <a:srgbClr val="0D0B06"/>
                </a:solidFill>
                <a:latin typeface="Tahoma" panose="02020603050405020304" pitchFamily="2"/>
              </a:rPr>
              <a:t>App menu. </a:t>
            </a:r>
            <a:endParaRPr lang="en-US" sz="2400" spc="20" dirty="0">
              <a:solidFill>
                <a:srgbClr val="0D0B06"/>
              </a:solidFill>
              <a:latin typeface="Tahoma" panose="02020603050405020304" pitchFamily="2"/>
            </a:endParaRPr>
          </a:p>
          <a:p>
            <a:pPr marL="288925" marR="0" indent="-288925" algn="l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20" dirty="0">
                <a:solidFill>
                  <a:srgbClr val="0D0B06"/>
                </a:solidFill>
                <a:latin typeface="Tahoma" panose="02020603050405020304" pitchFamily="2"/>
              </a:rPr>
              <a:t>The </a:t>
            </a:r>
            <a:r>
              <a:rPr lang="en-US" sz="2400" b="1" spc="20" dirty="0">
                <a:solidFill>
                  <a:srgbClr val="0D0B06"/>
                </a:solidFill>
                <a:latin typeface="Tahoma" panose="02020603050405020304" pitchFamily="2"/>
              </a:rPr>
              <a:t>My Stop </a:t>
            </a:r>
            <a:r>
              <a:rPr lang="en-US" sz="2400" spc="20" dirty="0">
                <a:solidFill>
                  <a:srgbClr val="0D0B06"/>
                </a:solidFill>
                <a:latin typeface="Tahoma" panose="02020603050405020304" pitchFamily="2"/>
              </a:rPr>
              <a:t>A</a:t>
            </a:r>
            <a:r>
              <a:rPr lang="en-US" sz="2400" spc="20" dirty="0" smtClean="0">
                <a:solidFill>
                  <a:srgbClr val="0D0B06"/>
                </a:solidFill>
                <a:latin typeface="Tahoma" panose="02020603050405020304" pitchFamily="2"/>
              </a:rPr>
              <a:t>pp </a:t>
            </a:r>
            <a:r>
              <a:rPr lang="en-US" sz="2400" spc="20" dirty="0" smtClean="0">
                <a:solidFill>
                  <a:srgbClr val="0D0B06"/>
                </a:solidFill>
                <a:latin typeface="Tahoma" panose="02020603050405020304" pitchFamily="2"/>
              </a:rPr>
              <a:t>icon</a:t>
            </a:r>
            <a:r>
              <a:rPr lang="en-US" sz="2400" spc="20" dirty="0" smtClean="0">
                <a:solidFill>
                  <a:srgbClr val="0D0B06"/>
                </a:solidFill>
                <a:latin typeface="Tahoma" panose="02020603050405020304" pitchFamily="2"/>
              </a:rPr>
              <a:t> </a:t>
            </a:r>
            <a:r>
              <a:rPr lang="en-US" sz="2400" spc="15" dirty="0" smtClean="0">
                <a:solidFill>
                  <a:srgbClr val="0D0B06"/>
                </a:solidFill>
                <a:latin typeface="Tahoma" panose="02020603050405020304" pitchFamily="2"/>
              </a:rPr>
              <a:t>will </a:t>
            </a:r>
            <a:r>
              <a:rPr lang="en-US" sz="2400" spc="15" dirty="0">
                <a:solidFill>
                  <a:srgbClr val="0D0B06"/>
                </a:solidFill>
                <a:latin typeface="Tahoma" panose="02020603050405020304" pitchFamily="2"/>
              </a:rPr>
              <a:t>look like this on your </a:t>
            </a:r>
            <a:r>
              <a:rPr lang="en-US" sz="2400" spc="35" dirty="0" smtClean="0">
                <a:solidFill>
                  <a:srgbClr val="0D0B06"/>
                </a:solidFill>
                <a:latin typeface="Tahoma" panose="02020603050405020304" pitchFamily="2"/>
              </a:rPr>
              <a:t>mobile device</a:t>
            </a:r>
            <a:r>
              <a:rPr lang="en-US" sz="2400" spc="40" dirty="0" smtClean="0">
                <a:solidFill>
                  <a:srgbClr val="0D0B06"/>
                </a:solidFill>
                <a:latin typeface="Tahoma" panose="02020603050405020304" pitchFamily="2"/>
              </a:rPr>
              <a:t>. </a:t>
            </a:r>
            <a:endParaRPr lang="en-US" sz="2400" spc="40" dirty="0">
              <a:solidFill>
                <a:srgbClr val="0D0B06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9650" y="243840"/>
            <a:ext cx="5809615" cy="6327775"/>
          </a:xfrm>
          <a:prstGeom prst="rect">
            <a:avLst/>
          </a:prstGeom>
        </p:spPr>
      </p:pic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911860" y="241300"/>
            <a:ext cx="5029200" cy="2273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9385" rIns="0" bIns="0" anchor="t"/>
          <a:lstStyle/>
          <a:p>
            <a:pPr marL="4572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700" b="1" spc="120" dirty="0">
                <a:solidFill>
                  <a:srgbClr val="000000"/>
                </a:solidFill>
                <a:latin typeface="Tahoma" panose="02020603050405020304" pitchFamily="2"/>
              </a:rPr>
              <a:t>My Stop </a:t>
            </a:r>
            <a:r>
              <a:rPr lang="en-US" sz="3700" spc="120" dirty="0" smtClean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endParaRPr lang="en-US" sz="3700" spc="12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45720" marR="0" indent="0" algn="ctr">
              <a:lnSpc>
                <a:spcPts val="4500"/>
              </a:lnSpc>
              <a:spcBef>
                <a:spcPts val="180"/>
              </a:spcBef>
              <a:spcAft>
                <a:spcPts val="725"/>
              </a:spcAft>
            </a:pPr>
            <a:r>
              <a:rPr lang="en-US" sz="3700" spc="114" dirty="0">
                <a:solidFill>
                  <a:srgbClr val="000000"/>
                </a:solidFill>
                <a:latin typeface="Tahoma" panose="02020603050405020304" pitchFamily="2"/>
              </a:rPr>
              <a:t>Download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911860" y="2667000"/>
            <a:ext cx="4726940" cy="3911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347663" marR="0" indent="-347663" algn="l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35" dirty="0">
                <a:solidFill>
                  <a:srgbClr val="000000"/>
                </a:solidFill>
                <a:latin typeface="Tahoma" panose="02020603050405020304" pitchFamily="2"/>
              </a:rPr>
              <a:t>Once </a:t>
            </a:r>
            <a:r>
              <a:rPr lang="en-US" sz="2400" spc="35" dirty="0" smtClean="0">
                <a:solidFill>
                  <a:srgbClr val="000000"/>
                </a:solidFill>
                <a:latin typeface="Tahoma" panose="02020603050405020304" pitchFamily="2"/>
              </a:rPr>
              <a:t>downloaded </a:t>
            </a:r>
            <a:r>
              <a:rPr lang="en-US" sz="2400" spc="35" dirty="0">
                <a:solidFill>
                  <a:srgbClr val="000000"/>
                </a:solidFill>
                <a:latin typeface="Tahoma" panose="02020603050405020304" pitchFamily="2"/>
              </a:rPr>
              <a:t>and </a:t>
            </a:r>
            <a:r>
              <a:rPr lang="en-US" sz="2400" spc="35" dirty="0" smtClean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400" spc="0" dirty="0" smtClean="0">
                <a:solidFill>
                  <a:srgbClr val="000000"/>
                </a:solidFill>
                <a:latin typeface="Tahoma" panose="02020603050405020304" pitchFamily="2"/>
              </a:rPr>
              <a:t>App </a:t>
            </a:r>
            <a:r>
              <a:rPr lang="en-US" sz="2400" spc="0" dirty="0">
                <a:solidFill>
                  <a:srgbClr val="000000"/>
                </a:solidFill>
                <a:latin typeface="Tahoma" panose="02020603050405020304" pitchFamily="2"/>
              </a:rPr>
              <a:t>is on your phone, </a:t>
            </a:r>
            <a:r>
              <a:rPr lang="en-US" sz="2400" spc="0" dirty="0" smtClean="0">
                <a:solidFill>
                  <a:srgbClr val="000000"/>
                </a:solidFill>
                <a:latin typeface="Tahoma" panose="02020603050405020304" pitchFamily="2"/>
              </a:rPr>
              <a:t>press </a:t>
            </a:r>
            <a:r>
              <a:rPr lang="en-US" sz="2400" spc="0" dirty="0">
                <a:solidFill>
                  <a:srgbClr val="000000"/>
                </a:solidFill>
                <a:latin typeface="Tahoma" panose="02020603050405020304" pitchFamily="2"/>
              </a:rPr>
              <a:t>on the </a:t>
            </a:r>
            <a:r>
              <a:rPr lang="en-US" sz="2400" spc="0" dirty="0" smtClean="0">
                <a:solidFill>
                  <a:srgbClr val="000000"/>
                </a:solidFill>
                <a:latin typeface="Tahoma" panose="02020603050405020304" pitchFamily="2"/>
              </a:rPr>
              <a:t>App </a:t>
            </a:r>
            <a:r>
              <a:rPr lang="en-US" sz="2400" spc="0" dirty="0">
                <a:solidFill>
                  <a:srgbClr val="000000"/>
                </a:solidFill>
                <a:latin typeface="Tahoma" panose="02020603050405020304" pitchFamily="2"/>
              </a:rPr>
              <a:t>and it </a:t>
            </a:r>
            <a:r>
              <a:rPr lang="en-US" sz="2400" spc="5" dirty="0" smtClean="0">
                <a:solidFill>
                  <a:srgbClr val="000000"/>
                </a:solidFill>
                <a:latin typeface="Tahoma" panose="02020603050405020304" pitchFamily="2"/>
              </a:rPr>
              <a:t>will </a:t>
            </a:r>
            <a:r>
              <a:rPr lang="en-US" sz="2400" spc="5" dirty="0">
                <a:solidFill>
                  <a:srgbClr val="000000"/>
                </a:solidFill>
                <a:latin typeface="Tahoma" panose="02020603050405020304" pitchFamily="2"/>
              </a:rPr>
              <a:t>take you to this </a:t>
            </a:r>
            <a:r>
              <a:rPr lang="en-US" sz="2400" spc="-10" dirty="0" smtClean="0">
                <a:solidFill>
                  <a:srgbClr val="000000"/>
                </a:solidFill>
                <a:latin typeface="Tahoma" panose="02020603050405020304" pitchFamily="2"/>
              </a:rPr>
              <a:t>screen</a:t>
            </a:r>
            <a:r>
              <a:rPr lang="en-US" sz="2400" spc="-10" dirty="0">
                <a:solidFill>
                  <a:srgbClr val="000000"/>
                </a:solidFill>
                <a:latin typeface="Tahoma" panose="02020603050405020304" pitchFamily="2"/>
              </a:rPr>
              <a:t>. </a:t>
            </a:r>
          </a:p>
          <a:p>
            <a:pPr marL="347663" marR="0" indent="-347663" algn="l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 dirty="0">
                <a:solidFill>
                  <a:srgbClr val="000000"/>
                </a:solidFill>
                <a:latin typeface="Tahoma" panose="02020603050405020304" pitchFamily="2"/>
              </a:rPr>
              <a:t>Tap on the label that </a:t>
            </a:r>
            <a:r>
              <a:rPr lang="en-US" sz="2400" spc="-15" dirty="0" smtClean="0">
                <a:solidFill>
                  <a:srgbClr val="000000"/>
                </a:solidFill>
                <a:latin typeface="Tahoma" panose="02020603050405020304" pitchFamily="2"/>
              </a:rPr>
              <a:t>says </a:t>
            </a:r>
            <a:r>
              <a:rPr lang="en-US" sz="2400" spc="-15" dirty="0">
                <a:solidFill>
                  <a:srgbClr val="000000"/>
                </a:solidFill>
                <a:latin typeface="Tahoma" panose="02020603050405020304" pitchFamily="2"/>
              </a:rPr>
              <a:t>“Tap to select a </a:t>
            </a:r>
            <a:r>
              <a:rPr lang="en-US" sz="2400" spc="35" dirty="0" smtClean="0">
                <a:solidFill>
                  <a:srgbClr val="000000"/>
                </a:solidFill>
                <a:latin typeface="Tahoma" panose="02020603050405020304" pitchFamily="2"/>
              </a:rPr>
              <a:t>school </a:t>
            </a:r>
            <a:r>
              <a:rPr lang="en-US" sz="2400" spc="35" dirty="0">
                <a:solidFill>
                  <a:srgbClr val="000000"/>
                </a:solidFill>
                <a:latin typeface="Tahoma" panose="02020603050405020304" pitchFamily="2"/>
              </a:rPr>
              <a:t>district”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455</Words>
  <Application>Microsoft Office PowerPoint</Application>
  <PresentationFormat>Custom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/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Brenda</cp:lastModifiedBy>
  <cp:revision>14</cp:revision>
  <dcterms:modified xsi:type="dcterms:W3CDTF">2018-01-11T16:22:20Z</dcterms:modified>
</cp:coreProperties>
</file>